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7.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8.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9.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21" r:id="rId1"/>
    <p:sldMasterId id="2147483750" r:id="rId2"/>
    <p:sldMasterId id="2147483775" r:id="rId3"/>
    <p:sldMasterId id="2147483786" r:id="rId4"/>
    <p:sldMasterId id="2147483812" r:id="rId5"/>
    <p:sldMasterId id="2147483824" r:id="rId6"/>
    <p:sldMasterId id="2147483845" r:id="rId7"/>
    <p:sldMasterId id="2147483861" r:id="rId8"/>
    <p:sldMasterId id="2147483886" r:id="rId9"/>
    <p:sldMasterId id="2147483919" r:id="rId10"/>
    <p:sldMasterId id="2147483938" r:id="rId11"/>
  </p:sldMasterIdLst>
  <p:notesMasterIdLst>
    <p:notesMasterId r:id="rId36"/>
  </p:notesMasterIdLst>
  <p:handoutMasterIdLst>
    <p:handoutMasterId r:id="rId37"/>
  </p:handoutMasterIdLst>
  <p:sldIdLst>
    <p:sldId id="622" r:id="rId12"/>
    <p:sldId id="429" r:id="rId13"/>
    <p:sldId id="605" r:id="rId14"/>
    <p:sldId id="606" r:id="rId15"/>
    <p:sldId id="430" r:id="rId16"/>
    <p:sldId id="431" r:id="rId17"/>
    <p:sldId id="432" r:id="rId18"/>
    <p:sldId id="270" r:id="rId19"/>
    <p:sldId id="269" r:id="rId20"/>
    <p:sldId id="536" r:id="rId21"/>
    <p:sldId id="716" r:id="rId22"/>
    <p:sldId id="531" r:id="rId23"/>
    <p:sldId id="261" r:id="rId24"/>
    <p:sldId id="704" r:id="rId25"/>
    <p:sldId id="718" r:id="rId26"/>
    <p:sldId id="719" r:id="rId27"/>
    <p:sldId id="720" r:id="rId28"/>
    <p:sldId id="623" r:id="rId29"/>
    <p:sldId id="610" r:id="rId30"/>
    <p:sldId id="470" r:id="rId31"/>
    <p:sldId id="491" r:id="rId32"/>
    <p:sldId id="471" r:id="rId33"/>
    <p:sldId id="484" r:id="rId34"/>
    <p:sldId id="717" r:id="rId35"/>
  </p:sldIdLst>
  <p:sldSz cx="9144000" cy="6858000" type="screen4x3"/>
  <p:notesSz cx="7077075" cy="8955088"/>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Arial" charset="0"/>
      </a:defRPr>
    </a:lvl1pPr>
    <a:lvl2pPr marL="457200" algn="l" rtl="0" fontAlgn="base">
      <a:spcBef>
        <a:spcPct val="0"/>
      </a:spcBef>
      <a:spcAft>
        <a:spcPct val="0"/>
      </a:spcAft>
      <a:defRPr sz="2400" kern="1200">
        <a:solidFill>
          <a:schemeClr val="tx1"/>
        </a:solidFill>
        <a:latin typeface="Times New Roman" pitchFamily="18" charset="0"/>
        <a:ea typeface="+mn-ea"/>
        <a:cs typeface="Arial" charset="0"/>
      </a:defRPr>
    </a:lvl2pPr>
    <a:lvl3pPr marL="914400" algn="l" rtl="0" fontAlgn="base">
      <a:spcBef>
        <a:spcPct val="0"/>
      </a:spcBef>
      <a:spcAft>
        <a:spcPct val="0"/>
      </a:spcAft>
      <a:defRPr sz="24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24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0033CC"/>
    <a:srgbClr val="000000"/>
    <a:srgbClr val="DAE4F2"/>
    <a:srgbClr val="45441B"/>
    <a:srgbClr val="99CCFF"/>
    <a:srgbClr val="FF9900"/>
    <a:srgbClr val="006666"/>
    <a:srgbClr val="336600"/>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46" autoAdjust="0"/>
    <p:restoredTop sz="85917" autoAdjust="0"/>
  </p:normalViewPr>
  <p:slideViewPr>
    <p:cSldViewPr>
      <p:cViewPr varScale="1">
        <p:scale>
          <a:sx n="96" d="100"/>
          <a:sy n="96" d="100"/>
        </p:scale>
        <p:origin x="-1368" y="-108"/>
      </p:cViewPr>
      <p:guideLst>
        <p:guide orient="horz" pos="2160"/>
        <p:guide pos="2880"/>
      </p:guideLst>
    </p:cSldViewPr>
  </p:slideViewPr>
  <p:outlineViewPr>
    <p:cViewPr>
      <p:scale>
        <a:sx n="33" d="100"/>
        <a:sy n="33" d="100"/>
      </p:scale>
      <p:origin x="0" y="10410"/>
    </p:cViewPr>
  </p:outlineViewPr>
  <p:notesTextViewPr>
    <p:cViewPr>
      <p:scale>
        <a:sx n="100" d="100"/>
        <a:sy n="100" d="100"/>
      </p:scale>
      <p:origin x="0" y="0"/>
    </p:cViewPr>
  </p:notesTextViewPr>
  <p:sorterViewPr>
    <p:cViewPr>
      <p:scale>
        <a:sx n="100" d="100"/>
        <a:sy n="100" d="100"/>
      </p:scale>
      <p:origin x="0" y="1446"/>
    </p:cViewPr>
  </p:sorterViewPr>
  <p:notesViewPr>
    <p:cSldViewPr>
      <p:cViewPr varScale="1">
        <p:scale>
          <a:sx n="87" d="100"/>
          <a:sy n="87" d="100"/>
        </p:scale>
        <p:origin x="-3042" y="-84"/>
      </p:cViewPr>
      <p:guideLst>
        <p:guide orient="horz" pos="2821"/>
        <p:guide pos="222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viewProps" Target="viewProps.xml"/><Relationship Id="rId21" Type="http://schemas.openxmlformats.org/officeDocument/2006/relationships/slide" Target="slides/slide10.xml"/><Relationship Id="rId34" Type="http://schemas.openxmlformats.org/officeDocument/2006/relationships/slide" Target="slides/slide23.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0034" name="Rectangle 2"/>
          <p:cNvSpPr>
            <a:spLocks noGrp="1" noChangeArrowheads="1"/>
          </p:cNvSpPr>
          <p:nvPr>
            <p:ph type="hdr" sz="quarter"/>
          </p:nvPr>
        </p:nvSpPr>
        <p:spPr bwMode="auto">
          <a:xfrm>
            <a:off x="0" y="0"/>
            <a:ext cx="3066733" cy="4477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US"/>
          </a:p>
        </p:txBody>
      </p:sp>
      <p:sp>
        <p:nvSpPr>
          <p:cNvPr id="300035" name="Rectangle 3"/>
          <p:cNvSpPr>
            <a:spLocks noGrp="1" noChangeArrowheads="1"/>
          </p:cNvSpPr>
          <p:nvPr>
            <p:ph type="dt" sz="quarter" idx="1"/>
          </p:nvPr>
        </p:nvSpPr>
        <p:spPr bwMode="auto">
          <a:xfrm>
            <a:off x="4008705" y="0"/>
            <a:ext cx="3066733" cy="4477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US"/>
          </a:p>
        </p:txBody>
      </p:sp>
      <p:sp>
        <p:nvSpPr>
          <p:cNvPr id="300036" name="Rectangle 4"/>
          <p:cNvSpPr>
            <a:spLocks noGrp="1" noChangeArrowheads="1"/>
          </p:cNvSpPr>
          <p:nvPr>
            <p:ph type="ftr" sz="quarter" idx="2"/>
          </p:nvPr>
        </p:nvSpPr>
        <p:spPr bwMode="auto">
          <a:xfrm>
            <a:off x="0" y="8505780"/>
            <a:ext cx="3066733" cy="44775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US"/>
          </a:p>
        </p:txBody>
      </p:sp>
      <p:sp>
        <p:nvSpPr>
          <p:cNvPr id="300037" name="Rectangle 5"/>
          <p:cNvSpPr>
            <a:spLocks noGrp="1" noChangeArrowheads="1"/>
          </p:cNvSpPr>
          <p:nvPr>
            <p:ph type="sldNum" sz="quarter" idx="3"/>
          </p:nvPr>
        </p:nvSpPr>
        <p:spPr bwMode="auto">
          <a:xfrm>
            <a:off x="4008705" y="8505780"/>
            <a:ext cx="3066733" cy="44775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E86C48A4-964E-40F4-84F0-BC60538AF50A}" type="slidenum">
              <a:rPr lang="en-US"/>
              <a:pPr>
                <a:defRPr/>
              </a:pPr>
              <a:t>‹#›</a:t>
            </a:fld>
            <a:endParaRPr lang="en-US" dirty="0"/>
          </a:p>
        </p:txBody>
      </p:sp>
    </p:spTree>
    <p:extLst>
      <p:ext uri="{BB962C8B-B14F-4D97-AF65-F5344CB8AC3E}">
        <p14:creationId xmlns:p14="http://schemas.microsoft.com/office/powerpoint/2010/main" val="37611244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7266" name="Rectangle 2"/>
          <p:cNvSpPr>
            <a:spLocks noGrp="1" noChangeArrowheads="1"/>
          </p:cNvSpPr>
          <p:nvPr>
            <p:ph type="hdr" sz="quarter"/>
          </p:nvPr>
        </p:nvSpPr>
        <p:spPr bwMode="auto">
          <a:xfrm>
            <a:off x="0" y="0"/>
            <a:ext cx="3066733" cy="4477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US"/>
          </a:p>
        </p:txBody>
      </p:sp>
      <p:sp>
        <p:nvSpPr>
          <p:cNvPr id="267267" name="Rectangle 3"/>
          <p:cNvSpPr>
            <a:spLocks noGrp="1" noChangeArrowheads="1"/>
          </p:cNvSpPr>
          <p:nvPr>
            <p:ph type="dt" idx="1"/>
          </p:nvPr>
        </p:nvSpPr>
        <p:spPr bwMode="auto">
          <a:xfrm>
            <a:off x="4008705" y="0"/>
            <a:ext cx="3066733" cy="4477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US"/>
          </a:p>
        </p:txBody>
      </p:sp>
      <p:sp>
        <p:nvSpPr>
          <p:cNvPr id="26628" name="Rectangle 4"/>
          <p:cNvSpPr>
            <a:spLocks noGrp="1" noRot="1" noChangeAspect="1" noChangeArrowheads="1" noTextEdit="1"/>
          </p:cNvSpPr>
          <p:nvPr>
            <p:ph type="sldImg" idx="2"/>
          </p:nvPr>
        </p:nvSpPr>
        <p:spPr bwMode="auto">
          <a:xfrm>
            <a:off x="1300163" y="671513"/>
            <a:ext cx="4476750" cy="3357562"/>
          </a:xfrm>
          <a:prstGeom prst="rect">
            <a:avLst/>
          </a:prstGeom>
          <a:noFill/>
          <a:ln w="9525">
            <a:solidFill>
              <a:srgbClr val="000000"/>
            </a:solidFill>
            <a:miter lim="800000"/>
            <a:headEnd/>
            <a:tailEnd/>
          </a:ln>
        </p:spPr>
      </p:sp>
      <p:sp>
        <p:nvSpPr>
          <p:cNvPr id="267269" name="Rectangle 5"/>
          <p:cNvSpPr>
            <a:spLocks noGrp="1" noChangeArrowheads="1"/>
          </p:cNvSpPr>
          <p:nvPr>
            <p:ph type="body" sz="quarter" idx="3"/>
          </p:nvPr>
        </p:nvSpPr>
        <p:spPr bwMode="auto">
          <a:xfrm>
            <a:off x="707708" y="4253667"/>
            <a:ext cx="5661660" cy="402979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67270" name="Rectangle 6"/>
          <p:cNvSpPr>
            <a:spLocks noGrp="1" noChangeArrowheads="1"/>
          </p:cNvSpPr>
          <p:nvPr>
            <p:ph type="ftr" sz="quarter" idx="4"/>
          </p:nvPr>
        </p:nvSpPr>
        <p:spPr bwMode="auto">
          <a:xfrm>
            <a:off x="0" y="8505780"/>
            <a:ext cx="3066733" cy="44775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US"/>
          </a:p>
        </p:txBody>
      </p:sp>
      <p:sp>
        <p:nvSpPr>
          <p:cNvPr id="267271" name="Rectangle 7"/>
          <p:cNvSpPr>
            <a:spLocks noGrp="1" noChangeArrowheads="1"/>
          </p:cNvSpPr>
          <p:nvPr>
            <p:ph type="sldNum" sz="quarter" idx="5"/>
          </p:nvPr>
        </p:nvSpPr>
        <p:spPr bwMode="auto">
          <a:xfrm>
            <a:off x="4008705" y="8505780"/>
            <a:ext cx="3066733" cy="44775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7B3AF23B-C136-4163-BF79-4FDE389F730E}" type="slidenum">
              <a:rPr lang="en-US"/>
              <a:pPr>
                <a:defRPr/>
              </a:pPr>
              <a:t>‹#›</a:t>
            </a:fld>
            <a:endParaRPr lang="en-US" dirty="0"/>
          </a:p>
        </p:txBody>
      </p:sp>
    </p:spTree>
    <p:extLst>
      <p:ext uri="{BB962C8B-B14F-4D97-AF65-F5344CB8AC3E}">
        <p14:creationId xmlns:p14="http://schemas.microsoft.com/office/powerpoint/2010/main" val="507749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microsoft.com/BizSpark/FindNetworkPartner.aspx"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MSFTOPEN</a:t>
            </a:r>
            <a:endParaRPr lang="en-US" dirty="0"/>
          </a:p>
        </p:txBody>
      </p:sp>
      <p:sp>
        <p:nvSpPr>
          <p:cNvPr id="4" name="Slide Number Placeholder 3"/>
          <p:cNvSpPr>
            <a:spLocks noGrp="1"/>
          </p:cNvSpPr>
          <p:nvPr>
            <p:ph type="sldNum" sz="quarter" idx="10"/>
          </p:nvPr>
        </p:nvSpPr>
        <p:spPr/>
        <p:txBody>
          <a:bodyPr/>
          <a:lstStyle/>
          <a:p>
            <a:pPr>
              <a:defRPr/>
            </a:pPr>
            <a:fld id="{7B3AF23B-C136-4163-BF79-4FDE389F730E}" type="slidenum">
              <a:rPr lang="en-US" smtClean="0"/>
              <a:pPr>
                <a:defRPr/>
              </a:pPr>
              <a:t>1</a:t>
            </a:fld>
            <a:endParaRPr lang="en-US" dirty="0"/>
          </a:p>
        </p:txBody>
      </p:sp>
    </p:spTree>
    <p:extLst>
      <p:ext uri="{BB962C8B-B14F-4D97-AF65-F5344CB8AC3E}">
        <p14:creationId xmlns:p14="http://schemas.microsoft.com/office/powerpoint/2010/main" val="1352125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The Rich Standard: Getting Familiar with HTML 5</a:t>
            </a:r>
          </a:p>
          <a:p>
            <a:endParaRPr lang="en-US" dirty="0"/>
          </a:p>
        </p:txBody>
      </p:sp>
      <p:sp>
        <p:nvSpPr>
          <p:cNvPr id="4" name="Slide Number Placeholder 3"/>
          <p:cNvSpPr>
            <a:spLocks noGrp="1"/>
          </p:cNvSpPr>
          <p:nvPr>
            <p:ph type="sldNum" sz="quarter" idx="10"/>
          </p:nvPr>
        </p:nvSpPr>
        <p:spPr/>
        <p:txBody>
          <a:bodyPr/>
          <a:lstStyle/>
          <a:p>
            <a:pPr>
              <a:defRPr/>
            </a:pPr>
            <a:fld id="{7B3AF23B-C136-4163-BF79-4FDE389F730E}" type="slidenum">
              <a:rPr lang="en-US" smtClean="0"/>
              <a:pPr>
                <a:defRPr/>
              </a:pPr>
              <a:t>10</a:t>
            </a:fld>
            <a:endParaRPr lang="en-US" dirty="0"/>
          </a:p>
        </p:txBody>
      </p:sp>
    </p:spTree>
    <p:extLst>
      <p:ext uri="{BB962C8B-B14F-4D97-AF65-F5344CB8AC3E}">
        <p14:creationId xmlns:p14="http://schemas.microsoft.com/office/powerpoint/2010/main" val="2342475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The Rich Standard: Getting Familiar with HTML 5</a:t>
            </a:r>
          </a:p>
          <a:p>
            <a:endParaRPr lang="en-US" dirty="0"/>
          </a:p>
        </p:txBody>
      </p:sp>
      <p:sp>
        <p:nvSpPr>
          <p:cNvPr id="4" name="Slide Number Placeholder 3"/>
          <p:cNvSpPr>
            <a:spLocks noGrp="1"/>
          </p:cNvSpPr>
          <p:nvPr>
            <p:ph type="sldNum" sz="quarter" idx="10"/>
          </p:nvPr>
        </p:nvSpPr>
        <p:spPr/>
        <p:txBody>
          <a:bodyPr/>
          <a:lstStyle/>
          <a:p>
            <a:pPr>
              <a:defRPr/>
            </a:pPr>
            <a:fld id="{7B3AF23B-C136-4163-BF79-4FDE389F730E}" type="slidenum">
              <a:rPr lang="en-US" smtClean="0"/>
              <a:pPr>
                <a:defRPr/>
              </a:pPr>
              <a:t>11</a:t>
            </a:fld>
            <a:endParaRPr lang="en-US" dirty="0"/>
          </a:p>
        </p:txBody>
      </p:sp>
    </p:spTree>
    <p:extLst>
      <p:ext uri="{BB962C8B-B14F-4D97-AF65-F5344CB8AC3E}">
        <p14:creationId xmlns:p14="http://schemas.microsoft.com/office/powerpoint/2010/main" val="2342475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a:ln/>
        </p:spPr>
      </p:sp>
      <p:sp>
        <p:nvSpPr>
          <p:cNvPr id="48130" name="Notes Placeholder 2"/>
          <p:cNvSpPr>
            <a:spLocks noGrp="1"/>
          </p:cNvSpPr>
          <p:nvPr>
            <p:ph type="body" idx="1"/>
          </p:nvPr>
        </p:nvSpPr>
        <p:spPr>
          <a:noFill/>
          <a:ln/>
        </p:spPr>
        <p:txBody>
          <a:bodyPr/>
          <a:lstStyle/>
          <a:p>
            <a:endParaRPr lang="en-US" smtClean="0"/>
          </a:p>
        </p:txBody>
      </p:sp>
      <p:sp>
        <p:nvSpPr>
          <p:cNvPr id="4" name="Slide Number Placeholder 3"/>
          <p:cNvSpPr txBox="1">
            <a:spLocks noGrp="1"/>
          </p:cNvSpPr>
          <p:nvPr/>
        </p:nvSpPr>
        <p:spPr bwMode="auto">
          <a:xfrm>
            <a:off x="4008705" y="8505780"/>
            <a:ext cx="3066733" cy="447754"/>
          </a:xfrm>
          <a:prstGeom prst="rect">
            <a:avLst/>
          </a:prstGeom>
          <a:noFill/>
          <a:ln>
            <a:miter lim="800000"/>
            <a:headEnd/>
            <a:tailEnd/>
          </a:ln>
        </p:spPr>
        <p:txBody>
          <a:bodyPr anchor="b"/>
          <a:lstStyle/>
          <a:p>
            <a:pPr algn="r" eaLnBrk="0" hangingPunct="0">
              <a:defRPr/>
            </a:pPr>
            <a:fld id="{6892A693-53E3-4F64-9F45-B62B38538669}" type="slidenum">
              <a:rPr lang="en-US" sz="1200">
                <a:cs typeface="+mn-cs"/>
              </a:rPr>
              <a:pPr algn="r" eaLnBrk="0" hangingPunct="0">
                <a:defRPr/>
              </a:pPr>
              <a:t>12</a:t>
            </a:fld>
            <a:endParaRPr lang="en-US" sz="1200" dirty="0">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p:txBody>
          <a:bodyPr/>
          <a:lstStyle/>
          <a:p>
            <a:pPr>
              <a:defRPr/>
            </a:pPr>
            <a:fld id="{18B0B89D-CB27-4741-9720-09C16B3B49BA}" type="slidenum">
              <a:rPr lang="en-US" smtClean="0"/>
              <a:pPr>
                <a:defRPr/>
              </a:pPr>
              <a:t>13</a:t>
            </a:fld>
            <a:endParaRPr lang="en-US" dirty="0" smtClean="0"/>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Rot="1" noChangeAspect="1" noChangeArrowheads="1" noTextEdit="1"/>
          </p:cNvSpPr>
          <p:nvPr>
            <p:ph type="sldImg"/>
          </p:nvPr>
        </p:nvSpPr>
        <p:spPr>
          <a:ln/>
        </p:spPr>
      </p:sp>
      <p:sp>
        <p:nvSpPr>
          <p:cNvPr id="60418"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Rot="1" noChangeAspect="1" noChangeArrowheads="1" noTextEdit="1"/>
          </p:cNvSpPr>
          <p:nvPr>
            <p:ph type="sldImg"/>
          </p:nvPr>
        </p:nvSpPr>
        <p:spPr>
          <a:ln/>
        </p:spPr>
      </p:sp>
      <p:sp>
        <p:nvSpPr>
          <p:cNvPr id="60418" name="Rectangle 3"/>
          <p:cNvSpPr>
            <a:spLocks noGrp="1" noChangeArrowheads="1"/>
          </p:cNvSpPr>
          <p:nvPr>
            <p:ph type="body" idx="1"/>
          </p:nvPr>
        </p:nvSpPr>
        <p:spPr>
          <a:noFill/>
          <a:ln/>
        </p:spPr>
        <p:txBody>
          <a:bodyPr/>
          <a:lstStyle/>
          <a:p>
            <a:r>
              <a:rPr lang="en-US" b="1" smtClean="0"/>
              <a:t>Software.</a:t>
            </a:r>
            <a:r>
              <a:rPr lang="en-US" smtClean="0"/>
              <a:t> Receive fast and easy access to current full-featured Microsoft development tools, platform technologies, and production licenses. </a:t>
            </a:r>
          </a:p>
          <a:p>
            <a:r>
              <a:rPr lang="en-US" b="1" smtClean="0"/>
              <a:t>Support.</a:t>
            </a:r>
            <a:r>
              <a:rPr lang="en-US" smtClean="0"/>
              <a:t> Each of your developers will get access to a MSDN Premium subscription. You'll also get connected a global community of technical and business development experts. </a:t>
            </a:r>
          </a:p>
          <a:p>
            <a:r>
              <a:rPr lang="en-US" b="1" smtClean="0"/>
              <a:t>Visibility.</a:t>
            </a:r>
            <a:r>
              <a:rPr lang="en-US" smtClean="0"/>
              <a:t> Achieve global visibility to an audience of potential investors, clients and partners. </a:t>
            </a:r>
          </a:p>
          <a:p>
            <a:endParaRPr lang="en-US" smtClean="0"/>
          </a:p>
          <a:p>
            <a:r>
              <a:rPr lang="en-US" smtClean="0"/>
              <a:t>There are no upfront fees for BizSpark access, enrollment or registration services, just a $100 Program Fee upon program exit.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ln/>
        </p:spPr>
      </p:sp>
      <p:sp>
        <p:nvSpPr>
          <p:cNvPr id="62466" name="Rectangle 3"/>
          <p:cNvSpPr>
            <a:spLocks noGrp="1" noChangeArrowheads="1"/>
          </p:cNvSpPr>
          <p:nvPr>
            <p:ph type="body" idx="1"/>
          </p:nvPr>
        </p:nvSpPr>
        <p:spPr>
          <a:noFill/>
          <a:ln/>
        </p:spPr>
        <p:txBody>
          <a:bodyPr/>
          <a:lstStyle/>
          <a:p>
            <a:r>
              <a:rPr lang="en-US" smtClean="0"/>
              <a:t>To enroll, you must be sponsored by a BizSpark Network Partner. Find a </a:t>
            </a:r>
            <a:r>
              <a:rPr lang="en-US" smtClean="0">
                <a:hlinkClick r:id="rId3" action="ppaction://hlinkfile"/>
              </a:rPr>
              <a:t>BizSpark Network Partner.</a:t>
            </a:r>
            <a:r>
              <a:rPr lang="en-US" smtClean="0"/>
              <a:t> </a:t>
            </a:r>
          </a:p>
          <a:p>
            <a:r>
              <a:rPr lang="en-US" smtClean="0"/>
              <a:t/>
            </a:r>
            <a:br>
              <a:rPr lang="en-US" smtClean="0"/>
            </a:br>
            <a:r>
              <a:rPr lang="en-US" smtClean="0"/>
              <a:t>To be eligible to use the software for production and deployment of hosted solutions Startups must also be developing a new “software as a service” solution (on any platform) to be delivered over the Internet. </a:t>
            </a:r>
            <a:br>
              <a:rPr lang="en-US" smtClean="0"/>
            </a:br>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Rot="1" noChangeAspect="1" noChangeArrowheads="1" noTextEdit="1"/>
          </p:cNvSpPr>
          <p:nvPr>
            <p:ph type="sldImg"/>
          </p:nvPr>
        </p:nvSpPr>
        <p:spPr>
          <a:ln/>
        </p:spPr>
      </p:sp>
      <p:sp>
        <p:nvSpPr>
          <p:cNvPr id="29698"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Rot="1" noChangeAspect="1" noChangeArrowheads="1" noTextEdit="1"/>
          </p:cNvSpPr>
          <p:nvPr>
            <p:ph type="sldImg"/>
          </p:nvPr>
        </p:nvSpPr>
        <p:spPr>
          <a:ln/>
        </p:spPr>
      </p:sp>
      <p:sp>
        <p:nvSpPr>
          <p:cNvPr id="29698"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p:txBody>
          <a:bodyPr/>
          <a:lstStyle/>
          <a:p>
            <a:pPr>
              <a:defRPr/>
            </a:pPr>
            <a:fld id="{3D4B4B6E-93F8-41AE-B0D8-D5AAE2084A68}" type="slidenum">
              <a:rPr lang="en-US" smtClean="0"/>
              <a:pPr>
                <a:defRPr/>
              </a:pPr>
              <a:t>3</a:t>
            </a:fld>
            <a:endParaRPr lang="en-US" dirty="0" smtClean="0"/>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B3AF23B-C136-4163-BF79-4FDE389F730E}" type="slidenum">
              <a:rPr lang="en-US" smtClean="0"/>
              <a:pPr>
                <a:defRPr/>
              </a:pPr>
              <a:t>4</a:t>
            </a:fld>
            <a:endParaRPr lang="en-US" dirty="0"/>
          </a:p>
        </p:txBody>
      </p:sp>
    </p:spTree>
    <p:extLst>
      <p:ext uri="{BB962C8B-B14F-4D97-AF65-F5344CB8AC3E}">
        <p14:creationId xmlns:p14="http://schemas.microsoft.com/office/powerpoint/2010/main" val="793476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Rot="1" noChangeAspect="1" noChangeArrowheads="1" noTextEdit="1"/>
          </p:cNvSpPr>
          <p:nvPr>
            <p:ph type="sldImg"/>
          </p:nvPr>
        </p:nvSpPr>
        <p:spPr>
          <a:ln/>
        </p:spPr>
      </p:sp>
      <p:sp>
        <p:nvSpPr>
          <p:cNvPr id="3379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Rot="1" noChangeAspect="1" noChangeArrowheads="1" noTextEdit="1"/>
          </p:cNvSpPr>
          <p:nvPr>
            <p:ph type="sldImg"/>
          </p:nvPr>
        </p:nvSpPr>
        <p:spPr>
          <a:ln/>
        </p:spPr>
      </p:sp>
      <p:sp>
        <p:nvSpPr>
          <p:cNvPr id="3584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Rot="1" noChangeAspect="1" noChangeArrowheads="1" noTextEdit="1"/>
          </p:cNvSpPr>
          <p:nvPr>
            <p:ph type="sldImg"/>
          </p:nvPr>
        </p:nvSpPr>
        <p:spPr>
          <a:ln/>
        </p:spPr>
      </p:sp>
      <p:sp>
        <p:nvSpPr>
          <p:cNvPr id="3789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p:txBody>
          <a:bodyPr/>
          <a:lstStyle/>
          <a:p>
            <a:pPr>
              <a:defRPr/>
            </a:pPr>
            <a:fld id="{046423EE-7004-427D-98AD-75E4209183FE}" type="slidenum">
              <a:rPr lang="en-US" smtClean="0"/>
              <a:pPr>
                <a:defRPr/>
              </a:pPr>
              <a:t>8</a:t>
            </a:fld>
            <a:endParaRPr lang="en-US" dirty="0" smtClean="0"/>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p:txBody>
          <a:bodyPr/>
          <a:lstStyle/>
          <a:p>
            <a:pPr>
              <a:defRPr/>
            </a:pPr>
            <a:fld id="{44DA544D-4FEE-4417-8AE8-836730ACEC61}" type="slidenum">
              <a:rPr lang="en-US" smtClean="0"/>
              <a:pPr>
                <a:defRPr/>
              </a:pPr>
              <a:t>9</a:t>
            </a:fld>
            <a:endParaRPr lang="en-US" dirty="0" smtClean="0"/>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p:spPr>
        <p:txBody>
          <a:bodyPr/>
          <a:lstStyle/>
          <a:p>
            <a:pPr eaLnBrk="1" hangingPunct="1"/>
            <a:r>
              <a:rPr lang="en-US" dirty="0" smtClean="0"/>
              <a:t>LinkedIn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8" Type="http://schemas.openxmlformats.org/officeDocument/2006/relationships/image" Target="../media/image34.png"/><Relationship Id="rId13" Type="http://schemas.microsoft.com/office/2007/relationships/hdphoto" Target="../media/hdphoto7.wdp"/><Relationship Id="rId3" Type="http://schemas.openxmlformats.org/officeDocument/2006/relationships/image" Target="../media/image38.png"/><Relationship Id="rId7" Type="http://schemas.openxmlformats.org/officeDocument/2006/relationships/image" Target="../media/image41.png"/><Relationship Id="rId12" Type="http://schemas.openxmlformats.org/officeDocument/2006/relationships/image" Target="../media/image44.png"/><Relationship Id="rId2" Type="http://schemas.openxmlformats.org/officeDocument/2006/relationships/image" Target="../media/image37.jpg"/><Relationship Id="rId1" Type="http://schemas.openxmlformats.org/officeDocument/2006/relationships/slideMaster" Target="../slideMasters/slideMaster8.xml"/><Relationship Id="rId6" Type="http://schemas.openxmlformats.org/officeDocument/2006/relationships/image" Target="../media/image40.png"/><Relationship Id="rId11" Type="http://schemas.openxmlformats.org/officeDocument/2006/relationships/image" Target="../media/image43.png"/><Relationship Id="rId5" Type="http://schemas.openxmlformats.org/officeDocument/2006/relationships/image" Target="../media/image39.png"/><Relationship Id="rId10" Type="http://schemas.openxmlformats.org/officeDocument/2006/relationships/image" Target="../media/image27.png"/><Relationship Id="rId4" Type="http://schemas.microsoft.com/office/2007/relationships/hdphoto" Target="../media/hdphoto6.wdp"/><Relationship Id="rId9" Type="http://schemas.openxmlformats.org/officeDocument/2006/relationships/image" Target="../media/image42.png"/><Relationship Id="rId14" Type="http://schemas.openxmlformats.org/officeDocument/2006/relationships/image" Target="../media/image45.png"/></Relationships>
</file>

<file path=ppt/slideLayouts/_rels/slideLayout10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27.png"/><Relationship Id="rId12" Type="http://schemas.openxmlformats.org/officeDocument/2006/relationships/image" Target="../media/image39.png"/><Relationship Id="rId2" Type="http://schemas.openxmlformats.org/officeDocument/2006/relationships/image" Target="../media/image46.jpg"/><Relationship Id="rId1" Type="http://schemas.openxmlformats.org/officeDocument/2006/relationships/slideMaster" Target="../slideMasters/slideMaster8.xml"/><Relationship Id="rId6" Type="http://schemas.openxmlformats.org/officeDocument/2006/relationships/image" Target="../media/image34.png"/><Relationship Id="rId11" Type="http://schemas.openxmlformats.org/officeDocument/2006/relationships/image" Target="../media/image47.png"/><Relationship Id="rId5" Type="http://schemas.openxmlformats.org/officeDocument/2006/relationships/image" Target="../media/image41.png"/><Relationship Id="rId10" Type="http://schemas.microsoft.com/office/2007/relationships/hdphoto" Target="../media/hdphoto7.wdp"/><Relationship Id="rId4" Type="http://schemas.microsoft.com/office/2007/relationships/hdphoto" Target="../media/hdphoto6.wdp"/><Relationship Id="rId9" Type="http://schemas.openxmlformats.org/officeDocument/2006/relationships/image" Target="../media/image44.png"/><Relationship Id="rId14" Type="http://schemas.openxmlformats.org/officeDocument/2006/relationships/image" Target="../media/image4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Master" Target="../slideMasters/slideMaster9.xml"/><Relationship Id="rId4" Type="http://schemas.openxmlformats.org/officeDocument/2006/relationships/image" Target="../media/image63.png"/></Relationships>
</file>

<file path=ppt/slideLayouts/_rels/slideLayout14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1.png"/><Relationship Id="rId3" Type="http://schemas.openxmlformats.org/officeDocument/2006/relationships/image" Target="../media/image64.png"/><Relationship Id="rId7" Type="http://schemas.openxmlformats.org/officeDocument/2006/relationships/image" Target="../media/image66.png"/><Relationship Id="rId12" Type="http://schemas.openxmlformats.org/officeDocument/2006/relationships/image" Target="../media/image70.png"/><Relationship Id="rId2" Type="http://schemas.openxmlformats.org/officeDocument/2006/relationships/image" Target="../media/image46.jpg"/><Relationship Id="rId1" Type="http://schemas.openxmlformats.org/officeDocument/2006/relationships/slideMaster" Target="../slideMasters/slideMaster9.xml"/><Relationship Id="rId6" Type="http://schemas.openxmlformats.org/officeDocument/2006/relationships/image" Target="../media/image34.png"/><Relationship Id="rId11" Type="http://schemas.openxmlformats.org/officeDocument/2006/relationships/image" Target="../media/image69.png"/><Relationship Id="rId5" Type="http://schemas.openxmlformats.org/officeDocument/2006/relationships/image" Target="../media/image65.png"/><Relationship Id="rId10" Type="http://schemas.microsoft.com/office/2007/relationships/hdphoto" Target="../media/hdphoto9.wdp"/><Relationship Id="rId4" Type="http://schemas.microsoft.com/office/2007/relationships/hdphoto" Target="../media/hdphoto8.wdp"/><Relationship Id="rId9" Type="http://schemas.openxmlformats.org/officeDocument/2006/relationships/image" Target="../media/image68.png"/><Relationship Id="rId14" Type="http://schemas.openxmlformats.org/officeDocument/2006/relationships/image" Target="../media/image72.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g"/><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g"/><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g"/><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g"/><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g"/><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slideMaster" Target="../slideMasters/slideMaster10.xml"/><Relationship Id="rId5" Type="http://schemas.openxmlformats.org/officeDocument/2006/relationships/tags" Target="../tags/tag4.xml"/><Relationship Id="rId10" Type="http://schemas.microsoft.com/office/2007/relationships/hdphoto" Target="../media/hdphoto2.wdp"/><Relationship Id="rId4" Type="http://schemas.openxmlformats.org/officeDocument/2006/relationships/tags" Target="../tags/tag3.xml"/><Relationship Id="rId9"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jpg"/><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9.jpg"/><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9.jpg"/><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82.png"/><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1.png"/><Relationship Id="rId4" Type="http://schemas.microsoft.com/office/2007/relationships/hdphoto" Target="../media/hdphoto3.wdp"/></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g"/><Relationship Id="rId1" Type="http://schemas.openxmlformats.org/officeDocument/2006/relationships/slideMaster" Target="../slideMasters/slideMaster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8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17.jpg"/><Relationship Id="rId1" Type="http://schemas.openxmlformats.org/officeDocument/2006/relationships/slideMaster" Target="../slideMasters/slideMaster8.xml"/><Relationship Id="rId6" Type="http://schemas.openxmlformats.org/officeDocument/2006/relationships/image" Target="../media/image24.png"/><Relationship Id="rId5" Type="http://schemas.openxmlformats.org/officeDocument/2006/relationships/image" Target="../media/image23.png"/><Relationship Id="rId4" Type="http://schemas.microsoft.com/office/2007/relationships/hdphoto" Target="../media/hdphoto4.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image" Target="../media/image17.jpg"/><Relationship Id="rId1" Type="http://schemas.openxmlformats.org/officeDocument/2006/relationships/slideMaster" Target="../slideMasters/slideMaster8.xml"/><Relationship Id="rId6" Type="http://schemas.openxmlformats.org/officeDocument/2006/relationships/image" Target="../media/image24.png"/><Relationship Id="rId5" Type="http://schemas.openxmlformats.org/officeDocument/2006/relationships/image" Target="../media/image26.png"/><Relationship Id="rId4" Type="http://schemas.microsoft.com/office/2007/relationships/hdphoto" Target="../media/hdphoto4.wdp"/></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5.png"/><Relationship Id="rId2" Type="http://schemas.openxmlformats.org/officeDocument/2006/relationships/image" Target="../media/image17.jpg"/><Relationship Id="rId1" Type="http://schemas.openxmlformats.org/officeDocument/2006/relationships/slideMaster" Target="../slideMasters/slideMaster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jpg"/><Relationship Id="rId1" Type="http://schemas.openxmlformats.org/officeDocument/2006/relationships/slideMaster" Target="../slideMasters/slideMaster8.xml"/><Relationship Id="rId4" Type="http://schemas.openxmlformats.org/officeDocument/2006/relationships/image" Target="../media/image31.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jpg"/><Relationship Id="rId1" Type="http://schemas.openxmlformats.org/officeDocument/2006/relationships/slideMaster" Target="../slideMasters/slideMaster8.xml"/><Relationship Id="rId4" Type="http://schemas.openxmlformats.org/officeDocument/2006/relationships/image" Target="../media/image32.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jpg"/><Relationship Id="rId1" Type="http://schemas.openxmlformats.org/officeDocument/2006/relationships/slideMaster" Target="../slideMasters/slideMaster8.xml"/><Relationship Id="rId4" Type="http://schemas.openxmlformats.org/officeDocument/2006/relationships/image" Target="../media/image33.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jpg"/><Relationship Id="rId1" Type="http://schemas.openxmlformats.org/officeDocument/2006/relationships/slideMaster" Target="../slideMasters/slideMaster8.xml"/><Relationship Id="rId4" Type="http://schemas.openxmlformats.org/officeDocument/2006/relationships/image" Target="../media/image34.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jpg"/><Relationship Id="rId1" Type="http://schemas.openxmlformats.org/officeDocument/2006/relationships/slideMaster" Target="../slideMasters/slideMaster8.xml"/><Relationship Id="rId4" Type="http://schemas.openxmlformats.org/officeDocument/2006/relationships/image" Target="../media/image35.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t>2/24/2009</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83796F2-C76E-444A-920B-23CA4E8782DC}"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t>2/24/2009</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091AEBB-7DB6-4D8B-988E-663D7C877984}" type="slidenum">
              <a:rPr lang="en-US"/>
              <a:pPr>
                <a:defRPr/>
              </a:pPr>
              <a:t>‹#›</a:t>
            </a:fld>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806"/>
            <a:ext cx="8363938" cy="1975927"/>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55" indent="0">
              <a:buNone/>
              <a:defRPr sz="2000">
                <a:gradFill>
                  <a:gsLst>
                    <a:gs pos="100000">
                      <a:schemeClr val="tx1"/>
                    </a:gs>
                    <a:gs pos="6000">
                      <a:schemeClr val="tx1"/>
                    </a:gs>
                  </a:gsLst>
                  <a:lin ang="5400000" scaled="0"/>
                </a:gradFill>
              </a:defRPr>
            </a:lvl3pPr>
            <a:lvl4pPr marL="457161" indent="0">
              <a:buNone/>
              <a:defRPr sz="2000">
                <a:gradFill>
                  <a:gsLst>
                    <a:gs pos="100000">
                      <a:schemeClr val="tx1"/>
                    </a:gs>
                    <a:gs pos="6000">
                      <a:schemeClr val="tx1"/>
                    </a:gs>
                  </a:gsLst>
                  <a:lin ang="5400000" scaled="0"/>
                </a:gradFill>
              </a:defRPr>
            </a:lvl4pPr>
            <a:lvl5pPr marL="693680" indent="0">
              <a:buNone/>
              <a:defRPr sz="20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958907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806"/>
            <a:ext cx="8363938" cy="1975927"/>
          </a:xfrm>
          <a:prstGeom prst="rect">
            <a:avLst/>
          </a:prstGeom>
        </p:spPr>
        <p:txBody>
          <a:bodyPr/>
          <a:lstStyle>
            <a:lvl1pPr marL="0" indent="0">
              <a:spcBef>
                <a:spcPts val="2400"/>
              </a:spcBef>
              <a:buNone/>
              <a:defRPr sz="4000">
                <a:gradFill>
                  <a:gsLst>
                    <a:gs pos="100000">
                      <a:schemeClr val="tx1"/>
                    </a:gs>
                    <a:gs pos="0">
                      <a:schemeClr val="tx1"/>
                    </a:gs>
                  </a:gsLst>
                  <a:lin ang="5400000" scaled="0"/>
                </a:gradFill>
                <a:latin typeface="+mj-lt"/>
              </a:defRPr>
            </a:lvl1pPr>
            <a:lvl2pPr marL="0" indent="0">
              <a:buNone/>
              <a:defRPr sz="2000">
                <a:gradFill>
                  <a:gsLst>
                    <a:gs pos="100000">
                      <a:schemeClr val="tx1"/>
                    </a:gs>
                    <a:gs pos="0">
                      <a:schemeClr val="tx1"/>
                    </a:gs>
                  </a:gsLst>
                  <a:lin ang="5400000" scaled="0"/>
                </a:gradFill>
              </a:defRPr>
            </a:lvl2pPr>
            <a:lvl3pPr marL="231755" indent="0">
              <a:buNone/>
              <a:defRPr sz="2000">
                <a:gradFill>
                  <a:gsLst>
                    <a:gs pos="100000">
                      <a:schemeClr val="tx1"/>
                    </a:gs>
                    <a:gs pos="0">
                      <a:schemeClr val="tx1"/>
                    </a:gs>
                  </a:gsLst>
                  <a:lin ang="5400000" scaled="0"/>
                </a:gradFill>
              </a:defRPr>
            </a:lvl3pPr>
            <a:lvl4pPr marL="457161" indent="0">
              <a:buNone/>
              <a:defRPr sz="2000">
                <a:gradFill>
                  <a:gsLst>
                    <a:gs pos="100000">
                      <a:schemeClr val="tx1"/>
                    </a:gs>
                    <a:gs pos="0">
                      <a:schemeClr val="tx1"/>
                    </a:gs>
                  </a:gsLst>
                  <a:lin ang="5400000" scaled="0"/>
                </a:gradFill>
              </a:defRPr>
            </a:lvl4pPr>
            <a:lvl5pPr marL="693680" indent="0">
              <a:buNone/>
              <a:defRPr sz="2000">
                <a:gradFill>
                  <a:gsLst>
                    <a:gs pos="100000">
                      <a:schemeClr val="tx1"/>
                    </a:gs>
                    <a:gs pos="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6162286"/>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5"/>
            <a:ext cx="4047274"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447805"/>
            <a:ext cx="4047274" cy="2351413"/>
          </a:xfrm>
        </p:spPr>
        <p:txBody>
          <a:bodyPr>
            <a:spAutoFit/>
          </a:bodyPr>
          <a:lstStyle>
            <a:lvl1pPr marL="339697" indent="-339697">
              <a:spcBef>
                <a:spcPts val="1200"/>
              </a:spcBef>
              <a:buFont typeface="Wingdings" pitchFamily="2" charset="2"/>
              <a:buChar char=""/>
              <a:defRPr lang="en-US" sz="3600" kern="1200" spc="-71" baseline="0" dirty="0" smtClean="0">
                <a:gradFill>
                  <a:gsLst>
                    <a:gs pos="1250">
                      <a:schemeClr val="tx1"/>
                    </a:gs>
                    <a:gs pos="100000">
                      <a:schemeClr val="tx1"/>
                    </a:gs>
                  </a:gsLst>
                  <a:lin ang="5400000" scaled="0"/>
                </a:gradFill>
                <a:latin typeface="+mj-lt"/>
                <a:ea typeface="+mn-ea"/>
                <a:cs typeface="+mn-cs"/>
              </a:defRPr>
            </a:lvl1pPr>
            <a:lvl2pPr marL="634948" indent="-342871">
              <a:defRPr lang="en-US" sz="2000" kern="1200" spc="0" baseline="0" dirty="0" smtClean="0">
                <a:gradFill>
                  <a:gsLst>
                    <a:gs pos="1250">
                      <a:schemeClr val="tx1"/>
                    </a:gs>
                    <a:gs pos="100000">
                      <a:schemeClr val="tx1"/>
                    </a:gs>
                  </a:gsLst>
                  <a:lin ang="5400000" scaled="0"/>
                </a:gradFill>
                <a:latin typeface="+mn-lt"/>
                <a:ea typeface="+mn-ea"/>
                <a:cs typeface="+mn-cs"/>
              </a:defRPr>
            </a:lvl2pPr>
            <a:lvl3pPr marL="863528" indent="-342871">
              <a:defRPr lang="en-US" sz="2000" kern="1200" spc="0" baseline="0" dirty="0" smtClean="0">
                <a:gradFill>
                  <a:gsLst>
                    <a:gs pos="1250">
                      <a:schemeClr val="tx1"/>
                    </a:gs>
                    <a:gs pos="100000">
                      <a:schemeClr val="tx1"/>
                    </a:gs>
                  </a:gsLst>
                  <a:lin ang="5400000" scaled="0"/>
                </a:gradFill>
                <a:latin typeface="+mn-lt"/>
                <a:ea typeface="+mn-ea"/>
                <a:cs typeface="+mn-cs"/>
              </a:defRPr>
            </a:lvl3pPr>
            <a:lvl4pPr marL="1028615" indent="-342871">
              <a:defRPr lang="en-US" sz="2000" kern="1200" spc="0" baseline="0" dirty="0" smtClean="0">
                <a:gradFill>
                  <a:gsLst>
                    <a:gs pos="1250">
                      <a:schemeClr val="tx1"/>
                    </a:gs>
                    <a:gs pos="100000">
                      <a:schemeClr val="tx1"/>
                    </a:gs>
                  </a:gsLst>
                  <a:lin ang="5400000" scaled="0"/>
                </a:gradFill>
                <a:latin typeface="+mn-lt"/>
                <a:ea typeface="+mn-ea"/>
                <a:cs typeface="+mn-cs"/>
              </a:defRPr>
            </a:lvl4pPr>
            <a:lvl5pPr marL="1206400" indent="-342871">
              <a:defRPr lang="en-US" sz="2000" kern="1200" spc="0" baseline="0" dirty="0">
                <a:gradFill>
                  <a:gsLst>
                    <a:gs pos="1250">
                      <a:schemeClr val="tx1"/>
                    </a:gs>
                    <a:gs pos="100000">
                      <a:schemeClr val="tx1"/>
                    </a:gs>
                  </a:gsLst>
                  <a:lin ang="5400000" scaled="0"/>
                </a:gra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908624765"/>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5"/>
            <a:ext cx="4047274"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709672" y="1447805"/>
            <a:ext cx="4047274" cy="2462213"/>
          </a:xfrm>
        </p:spPr>
        <p:txBody>
          <a:bodyPr/>
          <a:lstStyle>
            <a:lvl1pPr marL="0" indent="0">
              <a:spcBef>
                <a:spcPts val="1200"/>
              </a:spcBef>
              <a:buNone/>
              <a:defRPr lang="en-US" sz="4000" kern="1200" spc="-71" baseline="0" dirty="0" smtClean="0">
                <a:gradFill>
                  <a:gsLst>
                    <a:gs pos="100000">
                      <a:schemeClr val="tx2"/>
                    </a:gs>
                    <a:gs pos="0">
                      <a:schemeClr val="tx2"/>
                    </a:gs>
                  </a:gsLst>
                  <a:lin ang="5400000" scaled="0"/>
                </a:gra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4244516075"/>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5"/>
            <a:ext cx="4047274" cy="2462213"/>
          </a:xfrm>
        </p:spPr>
        <p:txBody>
          <a:bodyPr/>
          <a:lstStyle>
            <a:lvl1pPr marL="0" indent="0">
              <a:spcBef>
                <a:spcPts val="1200"/>
              </a:spcBef>
              <a:buNone/>
              <a:defRPr sz="4000">
                <a:gradFill>
                  <a:gsLst>
                    <a:gs pos="1000">
                      <a:schemeClr val="tx1"/>
                    </a:gs>
                    <a:gs pos="98000">
                      <a:schemeClr val="tx1"/>
                    </a:gs>
                  </a:gsLst>
                  <a:lin ang="5400000" scaled="0"/>
                </a:gra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709672" y="1447805"/>
            <a:ext cx="4047274" cy="2462213"/>
          </a:xfrm>
        </p:spPr>
        <p:txBody>
          <a:bodyPr/>
          <a:lstStyle>
            <a:lvl1pPr marL="0" indent="0">
              <a:spcBef>
                <a:spcPts val="1200"/>
              </a:spcBef>
              <a:buNone/>
              <a:defRPr lang="en-US" sz="4000" kern="1200" spc="-71" baseline="0" dirty="0" smtClean="0">
                <a:gradFill>
                  <a:gsLst>
                    <a:gs pos="1000">
                      <a:schemeClr val="tx1"/>
                    </a:gs>
                    <a:gs pos="98000">
                      <a:schemeClr val="tx1"/>
                    </a:gs>
                  </a:gsLst>
                  <a:lin ang="5400000" scaled="0"/>
                </a:gra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156564461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58189118"/>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6372553"/>
            <a:ext cx="1261769" cy="195501"/>
          </a:xfrm>
          <a:prstGeom prst="rect">
            <a:avLst/>
          </a:prstGeom>
        </p:spPr>
      </p:pic>
    </p:spTree>
    <p:extLst>
      <p:ext uri="{BB962C8B-B14F-4D97-AF65-F5344CB8AC3E}">
        <p14:creationId xmlns:p14="http://schemas.microsoft.com/office/powerpoint/2010/main" val="248317789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p:nvSpPr>
        <p:spPr bwMode="hidden">
          <a:xfrm>
            <a:off x="0" y="1155942"/>
            <a:ext cx="9144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7" tIns="45717" rIns="45717" bIns="45717" numCol="1" spcCol="0" rtlCol="0" fromWordArt="0" anchor="ctr" anchorCtr="0" forceAA="0" compatLnSpc="1">
            <a:prstTxWarp prst="textNoShape">
              <a:avLst/>
            </a:prstTxWarp>
            <a:noAutofit/>
          </a:bodyPr>
          <a:lstStyle/>
          <a:p>
            <a:pPr algn="ctr" defTabSz="914023"/>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447805"/>
            <a:ext cx="8366320"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725502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1_WALKIN - EUROPE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TechEd Logo"/>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8530"/>
          <a:stretch/>
        </p:blipFill>
        <p:spPr bwMode="auto">
          <a:xfrm>
            <a:off x="6849698" y="5358071"/>
            <a:ext cx="480978" cy="3236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b="50000"/>
          <a:stretch/>
        </p:blipFill>
        <p:spPr>
          <a:xfrm>
            <a:off x="251714" y="6132408"/>
            <a:ext cx="1108831" cy="725592"/>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26418" r="24915" b="4055"/>
          <a:stretch/>
        </p:blipFill>
        <p:spPr>
          <a:xfrm>
            <a:off x="3170423" y="4463048"/>
            <a:ext cx="835699" cy="1317695"/>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25426" r="27183" b="38978"/>
          <a:stretch/>
        </p:blipFill>
        <p:spPr>
          <a:xfrm>
            <a:off x="4464209" y="6096503"/>
            <a:ext cx="739442" cy="761505"/>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4700" y="2973729"/>
            <a:ext cx="2070691" cy="2710019"/>
          </a:xfrm>
          <a:prstGeom prst="rect">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val="0"/>
              </a:ext>
            </a:extLst>
          </a:blip>
          <a:srcRect l="24061" t="4833" r="26116"/>
          <a:stretch/>
        </p:blipFill>
        <p:spPr>
          <a:xfrm>
            <a:off x="8186525" y="2862283"/>
            <a:ext cx="789307" cy="1205812"/>
          </a:xfrm>
          <a:prstGeom prst="rect">
            <a:avLst/>
          </a:prstGeom>
        </p:spPr>
      </p:pic>
      <p:pic>
        <p:nvPicPr>
          <p:cNvPr id="9" name="Picture 2" descr="C:\Users\Justin\Desktop\_Work_in_Progress\_MS\1530\toolbox.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55626" y="4666653"/>
            <a:ext cx="728251" cy="8226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94094" y="1416642"/>
            <a:ext cx="2692964" cy="1379555"/>
          </a:xfrm>
          <a:prstGeom prst="rect">
            <a:avLst/>
          </a:prstGeom>
        </p:spPr>
      </p:pic>
      <p:pic>
        <p:nvPicPr>
          <p:cNvPr id="11" name="Picture 10"/>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5" y="6245098"/>
            <a:ext cx="1467261" cy="464313"/>
          </a:xfrm>
          <a:prstGeom prst="rect">
            <a:avLst/>
          </a:prstGeom>
        </p:spPr>
      </p:pic>
      <p:pic>
        <p:nvPicPr>
          <p:cNvPr id="5" name="Picture 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74117" y="4552455"/>
            <a:ext cx="2004218" cy="1103911"/>
          </a:xfrm>
          <a:prstGeom prst="rect">
            <a:avLst/>
          </a:prstGeom>
        </p:spPr>
      </p:pic>
      <p:sp>
        <p:nvSpPr>
          <p:cNvPr id="13" name="TextBox 12"/>
          <p:cNvSpPr txBox="1"/>
          <p:nvPr/>
        </p:nvSpPr>
        <p:spPr>
          <a:xfrm>
            <a:off x="1841312" y="6315963"/>
            <a:ext cx="2209573" cy="615553"/>
          </a:xfrm>
          <a:prstGeom prst="rect">
            <a:avLst/>
          </a:prstGeom>
          <a:noFill/>
        </p:spPr>
        <p:txBody>
          <a:bodyPr wrap="square" lIns="0" tIns="0" rIns="0" bIns="0" rtlCol="0">
            <a:spAutoFit/>
          </a:bodyPr>
          <a:lstStyle/>
          <a:p>
            <a:pPr algn="ctr" defTabSz="1218835" fontAlgn="auto">
              <a:spcBef>
                <a:spcPts val="0"/>
              </a:spcBef>
              <a:spcAft>
                <a:spcPts val="0"/>
              </a:spcAft>
            </a:pPr>
            <a:r>
              <a:rPr lang="en-US" sz="2000" b="1" spc="-71" dirty="0" smtClean="0">
                <a:gradFill>
                  <a:gsLst>
                    <a:gs pos="2917">
                      <a:srgbClr val="FFFFFF"/>
                    </a:gs>
                    <a:gs pos="30000">
                      <a:srgbClr val="FFFFFF"/>
                    </a:gs>
                  </a:gsLst>
                  <a:lin ang="5400000" scaled="0"/>
                </a:gradFill>
                <a:latin typeface="Segoe UI"/>
                <a:cs typeface="+mn-cs"/>
              </a:rPr>
              <a:t>LEARN</a:t>
            </a:r>
            <a:r>
              <a:rPr lang="en-US" sz="2000" spc="-71" dirty="0" smtClean="0">
                <a:gradFill>
                  <a:gsLst>
                    <a:gs pos="2917">
                      <a:srgbClr val="FFFFFF"/>
                    </a:gs>
                    <a:gs pos="30000">
                      <a:srgbClr val="FFFFFF"/>
                    </a:gs>
                  </a:gsLst>
                  <a:lin ang="5400000" scaled="0"/>
                </a:gradFill>
                <a:latin typeface="Segoe UI Light"/>
                <a:cs typeface="+mn-cs"/>
              </a:rPr>
              <a:t> WINDOWS AZURE</a:t>
            </a:r>
          </a:p>
        </p:txBody>
      </p:sp>
    </p:spTree>
    <p:extLst>
      <p:ext uri="{BB962C8B-B14F-4D97-AF65-F5344CB8AC3E}">
        <p14:creationId xmlns:p14="http://schemas.microsoft.com/office/powerpoint/2010/main" val="885259508"/>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8530"/>
          <a:stretch/>
        </p:blipFill>
        <p:spPr bwMode="auto">
          <a:xfrm>
            <a:off x="6849698" y="5358071"/>
            <a:ext cx="480978" cy="32369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l="25426" r="27183" b="38978"/>
          <a:stretch/>
        </p:blipFill>
        <p:spPr>
          <a:xfrm>
            <a:off x="4464209" y="6096503"/>
            <a:ext cx="739442" cy="761505"/>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74700" y="2973729"/>
            <a:ext cx="2070691" cy="2710019"/>
          </a:xfrm>
          <a:prstGeom prst="rect">
            <a:avLst/>
          </a:prstGeom>
        </p:spPr>
      </p:pic>
      <p:pic>
        <p:nvPicPr>
          <p:cNvPr id="10" name="Picture 2" descr="C:\Users\Justin\Desktop\_Work_in_Progress\_MS\1530\toolbox.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55626" y="4666653"/>
            <a:ext cx="728251" cy="822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4094" y="1416642"/>
            <a:ext cx="2692964" cy="1379555"/>
          </a:xfrm>
          <a:prstGeom prst="rect">
            <a:avLst/>
          </a:prstGeom>
        </p:spPr>
      </p:pic>
      <p:pic>
        <p:nvPicPr>
          <p:cNvPr id="3" name="Picture 2"/>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5" y="6245098"/>
            <a:ext cx="1467261" cy="464313"/>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74117" y="4552454"/>
            <a:ext cx="2004218" cy="1103911"/>
          </a:xfrm>
          <a:prstGeom prst="rect">
            <a:avLst/>
          </a:prstGeom>
        </p:spPr>
      </p:pic>
      <p:sp>
        <p:nvSpPr>
          <p:cNvPr id="17" name="TextBox 16"/>
          <p:cNvSpPr txBox="1"/>
          <p:nvPr/>
        </p:nvSpPr>
        <p:spPr>
          <a:xfrm>
            <a:off x="1841312" y="6315963"/>
            <a:ext cx="2209573" cy="615553"/>
          </a:xfrm>
          <a:prstGeom prst="rect">
            <a:avLst/>
          </a:prstGeom>
          <a:noFill/>
        </p:spPr>
        <p:txBody>
          <a:bodyPr wrap="square" lIns="0" tIns="0" rIns="0" bIns="0" rtlCol="0">
            <a:spAutoFit/>
          </a:bodyPr>
          <a:lstStyle/>
          <a:p>
            <a:pPr algn="ctr" defTabSz="1218835" fontAlgn="auto">
              <a:spcBef>
                <a:spcPts val="0"/>
              </a:spcBef>
              <a:spcAft>
                <a:spcPts val="0"/>
              </a:spcAft>
            </a:pPr>
            <a:r>
              <a:rPr lang="en-US" sz="2000" b="1" spc="-71" dirty="0" smtClean="0">
                <a:gradFill>
                  <a:gsLst>
                    <a:gs pos="2917">
                      <a:srgbClr val="FFFFFF"/>
                    </a:gs>
                    <a:gs pos="30000">
                      <a:srgbClr val="FFFFFF"/>
                    </a:gs>
                  </a:gsLst>
                  <a:lin ang="5400000" scaled="0"/>
                </a:gradFill>
                <a:latin typeface="Segoe UI"/>
                <a:cs typeface="+mn-cs"/>
              </a:rPr>
              <a:t>LEARN</a:t>
            </a:r>
            <a:r>
              <a:rPr lang="en-US" sz="2000" spc="-71" dirty="0" smtClean="0">
                <a:gradFill>
                  <a:gsLst>
                    <a:gs pos="2917">
                      <a:srgbClr val="FFFFFF"/>
                    </a:gs>
                    <a:gs pos="30000">
                      <a:srgbClr val="FFFFFF"/>
                    </a:gs>
                  </a:gsLst>
                  <a:lin ang="5400000" scaled="0"/>
                </a:gradFill>
                <a:latin typeface="Segoe UI Light"/>
                <a:cs typeface="+mn-cs"/>
              </a:rPr>
              <a:t> WINDOWS AZURE</a:t>
            </a:r>
          </a:p>
        </p:txBody>
      </p:sp>
      <p:pic>
        <p:nvPicPr>
          <p:cNvPr id="18" name="Picture 17"/>
          <p:cNvPicPr>
            <a:picLocks noChangeAspect="1"/>
          </p:cNvPicPr>
          <p:nvPr/>
        </p:nvPicPr>
        <p:blipFill rotWithShape="1">
          <a:blip r:embed="rId12" cstate="print">
            <a:extLst>
              <a:ext uri="{28A0092B-C50C-407E-A947-70E740481C1C}">
                <a14:useLocalDpi xmlns:a14="http://schemas.microsoft.com/office/drawing/2010/main" val="0"/>
              </a:ext>
            </a:extLst>
          </a:blip>
          <a:srcRect b="50000"/>
          <a:stretch/>
        </p:blipFill>
        <p:spPr>
          <a:xfrm>
            <a:off x="251714" y="6132408"/>
            <a:ext cx="1108831" cy="725592"/>
          </a:xfrm>
          <a:prstGeom prst="rect">
            <a:avLst/>
          </a:prstGeom>
        </p:spPr>
      </p:pic>
      <p:pic>
        <p:nvPicPr>
          <p:cNvPr id="19" name="Picture 18"/>
          <p:cNvPicPr>
            <a:picLocks noChangeAspect="1"/>
          </p:cNvPicPr>
          <p:nvPr/>
        </p:nvPicPr>
        <p:blipFill rotWithShape="1">
          <a:blip r:embed="rId13" cstate="print">
            <a:extLst>
              <a:ext uri="{28A0092B-C50C-407E-A947-70E740481C1C}">
                <a14:useLocalDpi xmlns:a14="http://schemas.microsoft.com/office/drawing/2010/main" val="0"/>
              </a:ext>
            </a:extLst>
          </a:blip>
          <a:srcRect l="26418" r="24915" b="4055"/>
          <a:stretch/>
        </p:blipFill>
        <p:spPr>
          <a:xfrm>
            <a:off x="3170423" y="4463048"/>
            <a:ext cx="835699" cy="1317695"/>
          </a:xfrm>
          <a:prstGeom prst="rect">
            <a:avLst/>
          </a:prstGeom>
        </p:spPr>
      </p:pic>
      <p:pic>
        <p:nvPicPr>
          <p:cNvPr id="20" name="Picture 19"/>
          <p:cNvPicPr>
            <a:picLocks noChangeAspect="1"/>
          </p:cNvPicPr>
          <p:nvPr/>
        </p:nvPicPr>
        <p:blipFill rotWithShape="1">
          <a:blip r:embed="rId14" cstate="print">
            <a:extLst>
              <a:ext uri="{28A0092B-C50C-407E-A947-70E740481C1C}">
                <a14:useLocalDpi xmlns:a14="http://schemas.microsoft.com/office/drawing/2010/main" val="0"/>
              </a:ext>
            </a:extLst>
          </a:blip>
          <a:srcRect l="24061" t="4833" r="26116"/>
          <a:stretch/>
        </p:blipFill>
        <p:spPr>
          <a:xfrm>
            <a:off x="8186525" y="2862283"/>
            <a:ext cx="789307" cy="1205812"/>
          </a:xfrm>
          <a:prstGeom prst="rect">
            <a:avLst/>
          </a:prstGeom>
        </p:spPr>
      </p:pic>
    </p:spTree>
    <p:extLst>
      <p:ext uri="{BB962C8B-B14F-4D97-AF65-F5344CB8AC3E}">
        <p14:creationId xmlns:p14="http://schemas.microsoft.com/office/powerpoint/2010/main" val="198256268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t>2/24/2009</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9E4BBDF-137C-4F18-A804-F41F4B8D1C08}" type="slidenum">
              <a:rPr lang="en-US"/>
              <a:pPr>
                <a:defRPr/>
              </a:pPr>
              <a:t>‹#›</a:t>
            </a:fld>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228605"/>
            <a:ext cx="8366320"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447799"/>
            <a:ext cx="8363938"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81"/>
            <a:ext cx="9144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93257596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6"/>
            <a:ext cx="8363938" cy="757131"/>
          </a:xfrm>
        </p:spPr>
        <p:txBody>
          <a:bodyPr/>
          <a:lstStyle>
            <a:lvl1pPr algn="l" defTabSz="914211"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61" indent="-342843">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43" indent="-342843">
              <a:spcBef>
                <a:spcPts val="0"/>
              </a:spcBef>
              <a:spcAft>
                <a:spcPts val="400"/>
              </a:spcAft>
              <a:buFont typeface="Arial" pitchFamily="34" charset="0"/>
              <a:buChar char="•"/>
              <a:defRPr/>
            </a:lvl5pPr>
            <a:lvl6pPr marL="1033288" indent="-342843">
              <a:buFont typeface="Arial" pitchFamily="34" charset="0"/>
              <a:buChar char="•"/>
              <a:defRPr sz="2400">
                <a:gradFill>
                  <a:gsLst>
                    <a:gs pos="0">
                      <a:srgbClr val="595959"/>
                    </a:gs>
                    <a:gs pos="86000">
                      <a:srgbClr val="595959"/>
                    </a:gs>
                  </a:gsLst>
                  <a:lin ang="5400000" scaled="0"/>
                </a:gradFill>
              </a:defRPr>
            </a:lvl6pPr>
            <a:lvl7pPr marL="1255504" indent="-225387">
              <a:defRPr>
                <a:gradFill>
                  <a:gsLst>
                    <a:gs pos="0">
                      <a:srgbClr val="595959"/>
                    </a:gs>
                    <a:gs pos="86000">
                      <a:srgbClr val="595959"/>
                    </a:gs>
                  </a:gsLst>
                  <a:lin ang="5400000" scaled="0"/>
                </a:gradFill>
              </a:defRPr>
            </a:lvl7pPr>
            <a:lvl8pPr marL="1487240" indent="-231735">
              <a:defRPr>
                <a:gradFill>
                  <a:gsLst>
                    <a:gs pos="0">
                      <a:srgbClr val="595959"/>
                    </a:gs>
                    <a:gs pos="86000">
                      <a:srgbClr val="595959"/>
                    </a:gs>
                  </a:gsLst>
                  <a:lin ang="5400000" scaled="0"/>
                </a:gradFill>
              </a:defRPr>
            </a:lvl8pPr>
          </a:lstStyle>
          <a:p>
            <a:pPr marL="346017" lvl="0" indent="-346017" algn="l" defTabSz="914211" rtl="0" eaLnBrk="1" latinLnBrk="0" hangingPunct="1">
              <a:lnSpc>
                <a:spcPct val="90000"/>
              </a:lnSpc>
              <a:spcBef>
                <a:spcPct val="20000"/>
              </a:spcBef>
              <a:buSzPct val="90000"/>
              <a:buFont typeface="Arial" pitchFamily="34" charset="0"/>
              <a:buChar char="•"/>
            </a:pPr>
            <a:r>
              <a:rPr lang="en-US" smtClean="0"/>
              <a:t>Click to edit Master text styles</a:t>
            </a:r>
          </a:p>
          <a:p>
            <a:pPr marL="346017" lvl="1" indent="-346017" algn="l" defTabSz="914211" rtl="0" eaLnBrk="1" latinLnBrk="0" hangingPunct="1">
              <a:lnSpc>
                <a:spcPct val="90000"/>
              </a:lnSpc>
              <a:spcBef>
                <a:spcPct val="20000"/>
              </a:spcBef>
              <a:buSzPct val="90000"/>
              <a:buFont typeface="Arial" pitchFamily="34" charset="0"/>
              <a:buChar char="•"/>
            </a:pPr>
            <a:r>
              <a:rPr lang="en-US" smtClean="0"/>
              <a:t>Second level</a:t>
            </a:r>
          </a:p>
          <a:p>
            <a:pPr marL="346017" lvl="2" indent="-346017" algn="l" defTabSz="914211" rtl="0" eaLnBrk="1" latinLnBrk="0" hangingPunct="1">
              <a:lnSpc>
                <a:spcPct val="90000"/>
              </a:lnSpc>
              <a:spcBef>
                <a:spcPct val="20000"/>
              </a:spcBef>
              <a:buSzPct val="90000"/>
              <a:buFont typeface="Arial" pitchFamily="34" charset="0"/>
              <a:buChar char="•"/>
            </a:pPr>
            <a:r>
              <a:rPr lang="en-US" smtClean="0"/>
              <a:t>Third level</a:t>
            </a:r>
          </a:p>
          <a:p>
            <a:pPr marL="346017" lvl="3" indent="-346017" algn="l" defTabSz="914211" rtl="0" eaLnBrk="1" latinLnBrk="0" hangingPunct="1">
              <a:lnSpc>
                <a:spcPct val="90000"/>
              </a:lnSpc>
              <a:spcBef>
                <a:spcPct val="20000"/>
              </a:spcBef>
              <a:buSzPct val="90000"/>
              <a:buFont typeface="Arial" pitchFamily="34" charset="0"/>
              <a:buChar char="•"/>
            </a:pPr>
            <a:r>
              <a:rPr lang="en-US" smtClean="0"/>
              <a:t>Fourth level</a:t>
            </a:r>
          </a:p>
          <a:p>
            <a:pPr marL="346017" lvl="4" indent="-346017" algn="l" defTabSz="91421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spTree>
    <p:extLst>
      <p:ext uri="{BB962C8B-B14F-4D97-AF65-F5344CB8AC3E}">
        <p14:creationId xmlns:p14="http://schemas.microsoft.com/office/powerpoint/2010/main" val="1450907906"/>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1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2697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696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24033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8396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975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3158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12092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rotWithShape="0">
          <a:gsLst>
            <a:gs pos="0">
              <a:srgbClr val="DAE4F2"/>
            </a:gs>
            <a:gs pos="50000">
              <a:schemeClr val="bg1"/>
            </a:gs>
            <a:gs pos="100000">
              <a:srgbClr val="DAE4F2"/>
            </a:gs>
          </a:gsLst>
          <a:lin ang="2700000" scaled="1"/>
        </a:gradFill>
        <a:effectLst/>
      </p:bgPr>
    </p:bg>
    <p:spTree>
      <p:nvGrpSpPr>
        <p:cNvPr id="1" name=""/>
        <p:cNvGrpSpPr/>
        <p:nvPr/>
      </p:nvGrpSpPr>
      <p:grpSpPr>
        <a:xfrm>
          <a:off x="0" y="0"/>
          <a:ext cx="0" cy="0"/>
          <a:chOff x="0" y="0"/>
          <a:chExt cx="0" cy="0"/>
        </a:xfrm>
      </p:grpSpPr>
      <p:pic>
        <p:nvPicPr>
          <p:cNvPr id="3" name="Picture 5" descr="dallas_c"/>
          <p:cNvPicPr>
            <a:picLocks noChangeAspect="1" noChangeArrowheads="1"/>
          </p:cNvPicPr>
          <p:nvPr/>
        </p:nvPicPr>
        <p:blipFill>
          <a:blip r:embed="rId2"/>
          <a:srcRect/>
          <a:stretch>
            <a:fillRect/>
          </a:stretch>
        </p:blipFill>
        <p:spPr bwMode="auto">
          <a:xfrm>
            <a:off x="152400" y="863600"/>
            <a:ext cx="8839200" cy="3860800"/>
          </a:xfrm>
          <a:prstGeom prst="rect">
            <a:avLst/>
          </a:prstGeom>
          <a:noFill/>
          <a:ln w="12700">
            <a:noFill/>
            <a:prstDash val="lgDash"/>
            <a:miter lim="800000"/>
            <a:headEnd/>
            <a:tailEnd/>
          </a:ln>
        </p:spPr>
      </p:pic>
      <p:sp>
        <p:nvSpPr>
          <p:cNvPr id="4" name="Rectangle 2"/>
          <p:cNvSpPr>
            <a:spLocks noChangeArrowheads="1"/>
          </p:cNvSpPr>
          <p:nvPr/>
        </p:nvSpPr>
        <p:spPr bwMode="auto">
          <a:xfrm>
            <a:off x="635000" y="4800600"/>
            <a:ext cx="31750" cy="1052513"/>
          </a:xfrm>
          <a:prstGeom prst="rect">
            <a:avLst/>
          </a:prstGeom>
          <a:solidFill>
            <a:schemeClr val="tx2"/>
          </a:solidFill>
          <a:ln w="9525">
            <a:noFill/>
            <a:miter lim="800000"/>
            <a:headEnd/>
            <a:tailEnd/>
          </a:ln>
          <a:effectLst/>
        </p:spPr>
        <p:txBody>
          <a:bodyPr wrap="none" anchor="ctr"/>
          <a:lstStyle/>
          <a:p>
            <a:pPr>
              <a:defRPr/>
            </a:pPr>
            <a:endParaRPr lang="en-US" dirty="0"/>
          </a:p>
        </p:txBody>
      </p:sp>
      <p:sp>
        <p:nvSpPr>
          <p:cNvPr id="5" name="Rectangle 3"/>
          <p:cNvSpPr>
            <a:spLocks noChangeArrowheads="1"/>
          </p:cNvSpPr>
          <p:nvPr/>
        </p:nvSpPr>
        <p:spPr bwMode="auto">
          <a:xfrm flipV="1">
            <a:off x="315913" y="5049838"/>
            <a:ext cx="8693150" cy="55562"/>
          </a:xfrm>
          <a:prstGeom prst="rect">
            <a:avLst/>
          </a:prstGeom>
          <a:gradFill rotWithShape="0">
            <a:gsLst>
              <a:gs pos="0">
                <a:schemeClr val="tx2"/>
              </a:gs>
              <a:gs pos="100000">
                <a:schemeClr val="tx1"/>
              </a:gs>
            </a:gsLst>
            <a:lin ang="0" scaled="1"/>
          </a:gradFill>
          <a:ln w="9525">
            <a:noFill/>
            <a:miter lim="800000"/>
            <a:headEnd/>
            <a:tailEnd/>
          </a:ln>
          <a:effectLst/>
        </p:spPr>
        <p:txBody>
          <a:bodyPr wrap="none" anchor="ctr"/>
          <a:lstStyle/>
          <a:p>
            <a:pPr>
              <a:defRPr/>
            </a:pPr>
            <a:endParaRPr lang="en-US" dirty="0"/>
          </a:p>
        </p:txBody>
      </p:sp>
      <p:sp>
        <p:nvSpPr>
          <p:cNvPr id="86020" name="Rectangle 4"/>
          <p:cNvSpPr>
            <a:spLocks noGrp="1" noChangeArrowheads="1"/>
          </p:cNvSpPr>
          <p:nvPr>
            <p:ph type="ctrTitle"/>
          </p:nvPr>
        </p:nvSpPr>
        <p:spPr>
          <a:xfrm>
            <a:off x="990600" y="5243513"/>
            <a:ext cx="7772400" cy="700087"/>
          </a:xfrm>
        </p:spPr>
        <p:txBody>
          <a:bodyPr/>
          <a:lstStyle>
            <a:lvl1pPr>
              <a:defRPr sz="3600">
                <a:effectLst/>
                <a:latin typeface="Verdana" pitchFamily="34" charset="0"/>
              </a:defRPr>
            </a:lvl1pPr>
          </a:lstStyle>
          <a:p>
            <a:r>
              <a:rPr lang="en-US"/>
              <a:t>Click to edit Master title style</a:t>
            </a: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97084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6540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5925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3452038"/>
            <a:ext cx="4865192"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11" y="5482013"/>
            <a:ext cx="4863589"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106814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1901959"/>
            <a:ext cx="514484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89354557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7"/>
            <a:ext cx="7680340"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8"/>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0"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2306264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1"/>
            <a:ext cx="1800782"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fontAlgn="auto">
                <a:spcBef>
                  <a:spcPts val="0"/>
                </a:spcBef>
                <a:spcAft>
                  <a:spcPts val="0"/>
                </a:spcAft>
              </a:pPr>
              <a:endParaRPr lang="en-US" sz="1800">
                <a:solidFill>
                  <a:srgbClr val="5F5F5F"/>
                </a:solidFill>
                <a:latin typeface="Segoe UI"/>
                <a:cs typeface="+mn-cs"/>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fontAlgn="auto">
                <a:spcBef>
                  <a:spcPts val="0"/>
                </a:spcBef>
                <a:spcAft>
                  <a:spcPts val="0"/>
                </a:spcAft>
              </a:pPr>
              <a:endParaRPr lang="en-US" sz="1800">
                <a:solidFill>
                  <a:srgbClr val="5F5F5F"/>
                </a:solidFill>
                <a:latin typeface="Segoe UI"/>
                <a:cs typeface="+mn-cs"/>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fontAlgn="auto">
                <a:spcBef>
                  <a:spcPts val="0"/>
                </a:spcBef>
                <a:spcAft>
                  <a:spcPts val="0"/>
                </a:spcAft>
              </a:pPr>
              <a:endParaRPr lang="en-US" sz="1800">
                <a:solidFill>
                  <a:srgbClr val="5F5F5F"/>
                </a:solidFill>
                <a:latin typeface="Segoe UI"/>
                <a:cs typeface="+mn-cs"/>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fontAlgn="auto">
                <a:spcBef>
                  <a:spcPts val="0"/>
                </a:spcBef>
                <a:spcAft>
                  <a:spcPts val="0"/>
                </a:spcAft>
              </a:pPr>
              <a:endParaRPr lang="en-US" sz="1800">
                <a:solidFill>
                  <a:srgbClr val="5F5F5F"/>
                </a:solidFill>
                <a:latin typeface="Segoe UI"/>
                <a:cs typeface="+mn-cs"/>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fontAlgn="auto">
                <a:spcBef>
                  <a:spcPts val="0"/>
                </a:spcBef>
                <a:spcAft>
                  <a:spcPts val="0"/>
                </a:spcAft>
              </a:pPr>
              <a:endParaRPr lang="en-US" sz="1800">
                <a:solidFill>
                  <a:srgbClr val="5F5F5F"/>
                </a:solidFill>
                <a:latin typeface="Segoe UI"/>
                <a:cs typeface="+mn-cs"/>
              </a:endParaRPr>
            </a:p>
          </p:txBody>
        </p:sp>
      </p:grpSp>
      <p:sp>
        <p:nvSpPr>
          <p:cNvPr id="3" name="Subtitle 2"/>
          <p:cNvSpPr>
            <a:spLocks noGrp="1"/>
          </p:cNvSpPr>
          <p:nvPr>
            <p:ph type="subTitle" idx="1" hasCustomPrompt="1"/>
          </p:nvPr>
        </p:nvSpPr>
        <p:spPr>
          <a:xfrm>
            <a:off x="2606719" y="3116010"/>
            <a:ext cx="5213438" cy="1851276"/>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391008" y="228607"/>
            <a:ext cx="8362080"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896738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7"/>
            <a:ext cx="8363938"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1201769"/>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66930893"/>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1220754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57200" y="6096000"/>
            <a:ext cx="1143000" cy="457200"/>
          </a:xfrm>
          <a:prstGeom prst="rect">
            <a:avLst/>
          </a:prstGeom>
          <a:solidFill>
            <a:srgbClr val="DAE4F2"/>
          </a:solidFill>
          <a:ln w="9525">
            <a:noFill/>
            <a:miter lim="800000"/>
            <a:headEnd/>
            <a:tailEnd/>
          </a:ln>
        </p:spPr>
        <p:txBody>
          <a:bodyPr>
            <a:spAutoFit/>
          </a:bodyPr>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7"/>
            <a:ext cx="4047274"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447807"/>
            <a:ext cx="4047274"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413850007"/>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7"/>
            <a:ext cx="8363938"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0"/>
            <a:ext cx="4115872" cy="2443746"/>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730472576"/>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7"/>
            <a:ext cx="8363938"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04604"/>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266796"/>
            <a:ext cx="4114800" cy="2332946"/>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04604"/>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266796"/>
            <a:ext cx="4115872" cy="2332946"/>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843999236"/>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7"/>
            <a:ext cx="4047274"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7"/>
            <a:ext cx="4047274"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7906527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7"/>
            <a:ext cx="4047274"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7"/>
            <a:ext cx="4047274"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465109381"/>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29993496"/>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0517137"/>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716031"/>
            <a:ext cx="8366320"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209838"/>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417865"/>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228607"/>
            <a:ext cx="8366320"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447799"/>
            <a:ext cx="8363938"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83"/>
            <a:ext cx="9144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425605550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59272" y="6433851"/>
            <a:ext cx="897513" cy="138112"/>
          </a:xfrm>
          <a:prstGeom prst="rect">
            <a:avLst/>
          </a:prstGeom>
        </p:spPr>
      </p:pic>
      <p:sp>
        <p:nvSpPr>
          <p:cNvPr id="5" name="Rectangle 4"/>
          <p:cNvSpPr/>
          <p:nvPr userDrawn="1"/>
        </p:nvSpPr>
        <p:spPr bwMode="auto">
          <a:xfrm>
            <a:off x="0" y="7"/>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7"/>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8519058" y="-8278"/>
            <a:ext cx="634666"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601740" y="-8277"/>
            <a:ext cx="1249882"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6684419" y="-8277"/>
            <a:ext cx="1249882" cy="834699"/>
          </a:xfrm>
          <a:prstGeom prst="rect">
            <a:avLst/>
          </a:prstGeom>
        </p:spPr>
      </p:pic>
    </p:spTree>
    <p:extLst>
      <p:ext uri="{BB962C8B-B14F-4D97-AF65-F5344CB8AC3E}">
        <p14:creationId xmlns:p14="http://schemas.microsoft.com/office/powerpoint/2010/main" val="3817399895"/>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5358064"/>
            <a:ext cx="480978"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4464209" y="6096502"/>
            <a:ext cx="739442"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700" y="2973723"/>
            <a:ext cx="2070691"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55626" y="4666647"/>
            <a:ext cx="72825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4094" y="1416643"/>
            <a:ext cx="2692964"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4" y="6245097"/>
            <a:ext cx="1467261"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974117" y="4552447"/>
            <a:ext cx="2004218" cy="1103910"/>
          </a:xfrm>
          <a:prstGeom prst="rect">
            <a:avLst/>
          </a:prstGeom>
        </p:spPr>
      </p:pic>
      <p:sp>
        <p:nvSpPr>
          <p:cNvPr id="17" name="TextBox 16"/>
          <p:cNvSpPr txBox="1"/>
          <p:nvPr userDrawn="1"/>
        </p:nvSpPr>
        <p:spPr>
          <a:xfrm>
            <a:off x="1841312" y="6315962"/>
            <a:ext cx="2209573" cy="615553"/>
          </a:xfrm>
          <a:prstGeom prst="rect">
            <a:avLst/>
          </a:prstGeom>
          <a:noFill/>
        </p:spPr>
        <p:txBody>
          <a:bodyPr wrap="square" lIns="0" tIns="0" rIns="0" bIns="0" rtlCol="0">
            <a:spAutoFit/>
          </a:bodyPr>
          <a:lstStyle/>
          <a:p>
            <a:pPr algn="ctr" defTabSz="914363" fontAlgn="auto">
              <a:spcBef>
                <a:spcPts val="0"/>
              </a:spcBef>
              <a:spcAft>
                <a:spcPts val="0"/>
              </a:spcAft>
            </a:pPr>
            <a:r>
              <a:rPr lang="en-US" sz="2000" b="1" spc="-70" dirty="0" smtClean="0">
                <a:gradFill>
                  <a:gsLst>
                    <a:gs pos="2917">
                      <a:srgbClr val="FFFFFF"/>
                    </a:gs>
                    <a:gs pos="30000">
                      <a:srgbClr val="FFFFFF"/>
                    </a:gs>
                  </a:gsLst>
                  <a:lin ang="5400000" scaled="0"/>
                </a:gradFill>
                <a:latin typeface="Segoe UI"/>
                <a:cs typeface="+mn-cs"/>
              </a:rPr>
              <a:t>LEARN</a:t>
            </a:r>
            <a:r>
              <a:rPr lang="en-US" sz="2000" spc="-70" dirty="0" smtClean="0">
                <a:gradFill>
                  <a:gsLst>
                    <a:gs pos="2917">
                      <a:srgbClr val="FFFFFF"/>
                    </a:gs>
                    <a:gs pos="30000">
                      <a:srgbClr val="FFFFFF"/>
                    </a:gs>
                  </a:gsLst>
                  <a:lin ang="5400000" scaled="0"/>
                </a:gradFill>
                <a:latin typeface="Segoe UI Light"/>
                <a:cs typeface="+mn-cs"/>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251714" y="6132408"/>
            <a:ext cx="1108831" cy="725592"/>
          </a:xfrm>
          <a:prstGeom prst="rect">
            <a:avLst/>
          </a:prstGeom>
        </p:spPr>
      </p:pic>
      <p:pic>
        <p:nvPicPr>
          <p:cNvPr id="19" name="Picture 18"/>
          <p:cNvPicPr>
            <a:picLocks noChangeAspect="1"/>
          </p:cNvPicPr>
          <p:nvPr userDrawn="1"/>
        </p:nvPicPr>
        <p:blipFill rotWithShape="1">
          <a:blip r:embed="rId13" cstate="print">
            <a:extLst>
              <a:ext uri="{28A0092B-C50C-407E-A947-70E740481C1C}">
                <a14:useLocalDpi xmlns:a14="http://schemas.microsoft.com/office/drawing/2010/main" val="0"/>
              </a:ext>
            </a:extLst>
          </a:blip>
          <a:srcRect/>
          <a:stretch/>
        </p:blipFill>
        <p:spPr>
          <a:xfrm>
            <a:off x="3170422" y="4463047"/>
            <a:ext cx="835699"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8186524" y="2862281"/>
            <a:ext cx="789307" cy="1205812"/>
          </a:xfrm>
          <a:prstGeom prst="rect">
            <a:avLst/>
          </a:prstGeom>
        </p:spPr>
      </p:pic>
    </p:spTree>
    <p:extLst>
      <p:ext uri="{BB962C8B-B14F-4D97-AF65-F5344CB8AC3E}">
        <p14:creationId xmlns:p14="http://schemas.microsoft.com/office/powerpoint/2010/main" val="215094131"/>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3187145"/>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514475"/>
            <a:ext cx="5373499"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514476"/>
            <a:ext cx="3008302"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358025"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pPr defTabSz="914363" fontAlgn="auto">
              <a:spcBef>
                <a:spcPts val="0"/>
              </a:spcBef>
              <a:spcAft>
                <a:spcPts val="0"/>
              </a:spcAft>
            </a:pPr>
            <a:endParaRPr lang="en-US" sz="1800">
              <a:solidFill>
                <a:srgbClr val="FFFFFF"/>
              </a:solidFill>
              <a:latin typeface="Segoe UI"/>
              <a:cs typeface="+mn-cs"/>
            </a:endParaRPr>
          </a:p>
        </p:txBody>
      </p:sp>
      <p:sp>
        <p:nvSpPr>
          <p:cNvPr id="29" name="TechEd Tile"/>
          <p:cNvSpPr/>
          <p:nvPr userDrawn="1"/>
        </p:nvSpPr>
        <p:spPr bwMode="auto">
          <a:xfrm>
            <a:off x="766754" y="1514475"/>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8530"/>
          <a:stretch/>
        </p:blipFill>
        <p:spPr bwMode="auto">
          <a:xfrm>
            <a:off x="1051262" y="1742493"/>
            <a:ext cx="1550658" cy="104358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3185266"/>
            <a:ext cx="994669" cy="132588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fontAlgn="auto">
                <a:spcBef>
                  <a:spcPts val="0"/>
                </a:spcBef>
                <a:spcAft>
                  <a:spcPts val="0"/>
                </a:spcAft>
              </a:pPr>
              <a:endParaRPr lang="en-US" sz="1800">
                <a:solidFill>
                  <a:srgbClr val="FFFFFF"/>
                </a:solidFill>
                <a:latin typeface="Segoe UI"/>
                <a:cs typeface="+mn-cs"/>
              </a:endParaRPr>
            </a:p>
          </p:txBody>
        </p:sp>
      </p:grpSp>
      <p:grpSp>
        <p:nvGrpSpPr>
          <p:cNvPr id="34" name="Orange Tile"/>
          <p:cNvGrpSpPr/>
          <p:nvPr userDrawn="1"/>
        </p:nvGrpSpPr>
        <p:grpSpPr>
          <a:xfrm>
            <a:off x="1886044" y="3185266"/>
            <a:ext cx="994669" cy="132588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fontAlgn="auto">
                <a:spcBef>
                  <a:spcPts val="0"/>
                </a:spcBef>
                <a:spcAft>
                  <a:spcPts val="0"/>
                </a:spcAft>
              </a:pPr>
              <a:endParaRPr lang="en-US" sz="1800">
                <a:solidFill>
                  <a:srgbClr val="FFFFFF"/>
                </a:solidFill>
                <a:latin typeface="Segoe UI"/>
                <a:cs typeface="+mn-cs"/>
              </a:endParaRPr>
            </a:p>
          </p:txBody>
        </p:sp>
      </p:grpSp>
      <p:grpSp>
        <p:nvGrpSpPr>
          <p:cNvPr id="37" name="Teal Tile"/>
          <p:cNvGrpSpPr/>
          <p:nvPr userDrawn="1"/>
        </p:nvGrpSpPr>
        <p:grpSpPr>
          <a:xfrm>
            <a:off x="762580" y="4682828"/>
            <a:ext cx="994669" cy="132588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3" fontAlgn="auto">
                <a:spcBef>
                  <a:spcPts val="0"/>
                </a:spcBef>
                <a:spcAft>
                  <a:spcPts val="0"/>
                </a:spcAft>
              </a:pPr>
              <a:endParaRPr lang="en-US" sz="1800">
                <a:solidFill>
                  <a:srgbClr val="FFFFFF"/>
                </a:solidFill>
                <a:latin typeface="Segoe UI"/>
                <a:cs typeface="+mn-cs"/>
              </a:endParaRPr>
            </a:p>
          </p:txBody>
        </p:sp>
      </p:grpSp>
      <p:grpSp>
        <p:nvGrpSpPr>
          <p:cNvPr id="5" name="Green Tile"/>
          <p:cNvGrpSpPr/>
          <p:nvPr userDrawn="1"/>
        </p:nvGrpSpPr>
        <p:grpSpPr>
          <a:xfrm>
            <a:off x="1886044" y="4682828"/>
            <a:ext cx="994669" cy="132588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3" fontAlgn="auto">
                <a:spcBef>
                  <a:spcPts val="0"/>
                </a:spcBef>
                <a:spcAft>
                  <a:spcPts val="0"/>
                </a:spcAft>
              </a:pPr>
              <a:endParaRPr lang="en-US" sz="1800">
                <a:solidFill>
                  <a:srgbClr val="FFFFFF"/>
                </a:solidFill>
                <a:latin typeface="Segoe UI"/>
                <a:cs typeface="+mn-cs"/>
              </a:endParaRPr>
            </a:p>
          </p:txBody>
        </p:sp>
      </p:grpSp>
      <p:sp useBgFill="1">
        <p:nvSpPr>
          <p:cNvPr id="43" name="Top Mask"/>
          <p:cNvSpPr/>
          <p:nvPr userDrawn="1"/>
        </p:nvSpPr>
        <p:spPr bwMode="auto">
          <a:xfrm>
            <a:off x="0" y="9"/>
            <a:ext cx="9144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3" y="1630804"/>
            <a:ext cx="762198"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3231974"/>
            <a:ext cx="5040038" cy="1232464"/>
          </a:xfrm>
        </p:spPr>
        <p:txBody>
          <a:bodyPr anchor="ctr">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3136907" y="5029209"/>
            <a:ext cx="5154369" cy="46325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userDrawn="1"/>
        </p:nvSpPr>
        <p:spPr bwMode="auto">
          <a:xfrm>
            <a:off x="1" y="6010284"/>
            <a:ext cx="9144001"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014814198"/>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3187145"/>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514475"/>
            <a:ext cx="5373499" cy="1499616"/>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586586"/>
            <a:ext cx="4163389"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Demo</a:t>
            </a:r>
          </a:p>
        </p:txBody>
      </p:sp>
      <p:sp useBgFill="1">
        <p:nvSpPr>
          <p:cNvPr id="9" name="Left Mask"/>
          <p:cNvSpPr/>
          <p:nvPr userDrawn="1"/>
        </p:nvSpPr>
        <p:spPr bwMode="auto">
          <a:xfrm>
            <a:off x="0" y="1514476"/>
            <a:ext cx="3008302"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5181609"/>
            <a:ext cx="4959201"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358025"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pPr defTabSz="914363" fontAlgn="auto">
              <a:spcBef>
                <a:spcPts val="0"/>
              </a:spcBef>
              <a:spcAft>
                <a:spcPts val="0"/>
              </a:spcAft>
            </a:pPr>
            <a:endParaRPr lang="en-US" sz="1800">
              <a:solidFill>
                <a:srgbClr val="FFFFFF"/>
              </a:solidFill>
              <a:latin typeface="Segoe UI"/>
              <a:cs typeface="+mn-cs"/>
            </a:endParaRPr>
          </a:p>
        </p:txBody>
      </p:sp>
      <p:sp>
        <p:nvSpPr>
          <p:cNvPr id="11" name="TechEd Tile"/>
          <p:cNvSpPr/>
          <p:nvPr userDrawn="1"/>
        </p:nvSpPr>
        <p:spPr bwMode="auto">
          <a:xfrm>
            <a:off x="766754" y="1514475"/>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8530"/>
          <a:stretch/>
        </p:blipFill>
        <p:spPr bwMode="auto">
          <a:xfrm>
            <a:off x="1051262" y="1742493"/>
            <a:ext cx="1550658"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9"/>
            <a:ext cx="9144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630804"/>
            <a:ext cx="762198"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3187884"/>
            <a:ext cx="2120991" cy="2827252"/>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fontAlgn="auto">
                <a:spcBef>
                  <a:spcPts val="0"/>
                </a:spcBef>
                <a:spcAft>
                  <a:spcPts val="0"/>
                </a:spcAft>
              </a:pPr>
              <a:endParaRPr lang="en-US" sz="1800">
                <a:solidFill>
                  <a:srgbClr val="FFFFFF"/>
                </a:solidFill>
                <a:latin typeface="Segoe UI"/>
                <a:cs typeface="+mn-cs"/>
              </a:endParaRPr>
            </a:p>
          </p:txBody>
        </p:sp>
      </p:grpSp>
      <p:sp>
        <p:nvSpPr>
          <p:cNvPr id="2" name="Title 1"/>
          <p:cNvSpPr>
            <a:spLocks noGrp="1"/>
          </p:cNvSpPr>
          <p:nvPr>
            <p:ph type="ctrTitle"/>
          </p:nvPr>
        </p:nvSpPr>
        <p:spPr>
          <a:xfrm>
            <a:off x="3135105" y="3187136"/>
            <a:ext cx="4959201"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7" y="6010284"/>
            <a:ext cx="6135697"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323239543"/>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3187145"/>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514475"/>
            <a:ext cx="5373499" cy="1499616"/>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586586"/>
            <a:ext cx="4163389"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Video</a:t>
            </a:r>
          </a:p>
        </p:txBody>
      </p:sp>
      <p:sp useBgFill="1">
        <p:nvSpPr>
          <p:cNvPr id="9" name="Left Mask"/>
          <p:cNvSpPr/>
          <p:nvPr userDrawn="1"/>
        </p:nvSpPr>
        <p:spPr bwMode="auto">
          <a:xfrm>
            <a:off x="0" y="1514476"/>
            <a:ext cx="3008302"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5181609"/>
            <a:ext cx="4959201"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358025"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pPr defTabSz="914363" fontAlgn="auto">
              <a:spcBef>
                <a:spcPts val="0"/>
              </a:spcBef>
              <a:spcAft>
                <a:spcPts val="0"/>
              </a:spcAft>
            </a:pPr>
            <a:endParaRPr lang="en-US" sz="1800">
              <a:solidFill>
                <a:srgbClr val="FFFFFF"/>
              </a:solidFill>
              <a:latin typeface="Segoe UI"/>
              <a:cs typeface="+mn-cs"/>
            </a:endParaRPr>
          </a:p>
        </p:txBody>
      </p:sp>
      <p:sp>
        <p:nvSpPr>
          <p:cNvPr id="11" name="TechEd Tile"/>
          <p:cNvSpPr/>
          <p:nvPr userDrawn="1"/>
        </p:nvSpPr>
        <p:spPr bwMode="auto">
          <a:xfrm>
            <a:off x="766754" y="1514475"/>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8530"/>
          <a:stretch/>
        </p:blipFill>
        <p:spPr bwMode="auto">
          <a:xfrm>
            <a:off x="1051262" y="1742493"/>
            <a:ext cx="1550658"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9"/>
            <a:ext cx="9144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630804"/>
            <a:ext cx="762198"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3187136"/>
            <a:ext cx="4959201"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7" y="6010284"/>
            <a:ext cx="6135697"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3187136"/>
            <a:ext cx="2120991" cy="2827252"/>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fontAlgn="auto">
                <a:spcBef>
                  <a:spcPts val="0"/>
                </a:spcBef>
                <a:spcAft>
                  <a:spcPts val="0"/>
                </a:spcAft>
              </a:pPr>
              <a:endParaRPr lang="en-US" sz="1800">
                <a:solidFill>
                  <a:srgbClr val="FFFFFF"/>
                </a:solidFill>
                <a:latin typeface="Segoe UI"/>
                <a:cs typeface="+mn-cs"/>
              </a:endParaRPr>
            </a:p>
          </p:txBody>
        </p:sp>
      </p:grpSp>
    </p:spTree>
    <p:extLst>
      <p:ext uri="{BB962C8B-B14F-4D97-AF65-F5344CB8AC3E}">
        <p14:creationId xmlns:p14="http://schemas.microsoft.com/office/powerpoint/2010/main" val="384910675"/>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3187145"/>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514475"/>
            <a:ext cx="5373499"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586586"/>
            <a:ext cx="4163389"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Partner</a:t>
            </a:r>
          </a:p>
        </p:txBody>
      </p:sp>
      <p:sp useBgFill="1">
        <p:nvSpPr>
          <p:cNvPr id="9" name="Left Mask"/>
          <p:cNvSpPr/>
          <p:nvPr userDrawn="1"/>
        </p:nvSpPr>
        <p:spPr bwMode="auto">
          <a:xfrm>
            <a:off x="0" y="1514476"/>
            <a:ext cx="3008302"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5181609"/>
            <a:ext cx="4959201"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358025"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pPr defTabSz="914363" fontAlgn="auto">
              <a:spcBef>
                <a:spcPts val="0"/>
              </a:spcBef>
              <a:spcAft>
                <a:spcPts val="0"/>
              </a:spcAft>
            </a:pPr>
            <a:endParaRPr lang="en-US" sz="1800">
              <a:solidFill>
                <a:srgbClr val="FFFFFF"/>
              </a:solidFill>
              <a:latin typeface="Segoe UI"/>
              <a:cs typeface="+mn-cs"/>
            </a:endParaRPr>
          </a:p>
        </p:txBody>
      </p:sp>
      <p:sp>
        <p:nvSpPr>
          <p:cNvPr id="11" name="TechEd Tile"/>
          <p:cNvSpPr/>
          <p:nvPr userDrawn="1"/>
        </p:nvSpPr>
        <p:spPr bwMode="auto">
          <a:xfrm>
            <a:off x="766754" y="1514475"/>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8530"/>
          <a:stretch/>
        </p:blipFill>
        <p:spPr bwMode="auto">
          <a:xfrm>
            <a:off x="1051262" y="1742493"/>
            <a:ext cx="1550658"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9"/>
            <a:ext cx="9144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630804"/>
            <a:ext cx="762198"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3187136"/>
            <a:ext cx="4959201"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7" y="6010284"/>
            <a:ext cx="6135697"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3189726"/>
            <a:ext cx="2120991" cy="2827252"/>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fontAlgn="auto">
                <a:spcBef>
                  <a:spcPts val="0"/>
                </a:spcBef>
                <a:spcAft>
                  <a:spcPts val="0"/>
                </a:spcAft>
              </a:pPr>
              <a:endParaRPr lang="en-US" sz="1800">
                <a:solidFill>
                  <a:srgbClr val="FFFFFF"/>
                </a:solidFill>
                <a:latin typeface="Segoe UI"/>
                <a:cs typeface="+mn-cs"/>
              </a:endParaRPr>
            </a:p>
          </p:txBody>
        </p:sp>
      </p:grpSp>
    </p:spTree>
    <p:extLst>
      <p:ext uri="{BB962C8B-B14F-4D97-AF65-F5344CB8AC3E}">
        <p14:creationId xmlns:p14="http://schemas.microsoft.com/office/powerpoint/2010/main" val="3798132950"/>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3187145"/>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514475"/>
            <a:ext cx="5373499" cy="1499616"/>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586586"/>
            <a:ext cx="4163389"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userDrawn="1"/>
        </p:nvSpPr>
        <p:spPr bwMode="auto">
          <a:xfrm>
            <a:off x="0" y="1514476"/>
            <a:ext cx="3008302"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5181609"/>
            <a:ext cx="4959201"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358025"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pPr defTabSz="914363" fontAlgn="auto">
              <a:spcBef>
                <a:spcPts val="0"/>
              </a:spcBef>
              <a:spcAft>
                <a:spcPts val="0"/>
              </a:spcAft>
            </a:pPr>
            <a:endParaRPr lang="en-US" sz="1800">
              <a:solidFill>
                <a:srgbClr val="FFFFFF"/>
              </a:solidFill>
              <a:latin typeface="Segoe UI"/>
              <a:cs typeface="+mn-cs"/>
            </a:endParaRPr>
          </a:p>
        </p:txBody>
      </p:sp>
      <p:sp>
        <p:nvSpPr>
          <p:cNvPr id="11" name="TechEd Tile"/>
          <p:cNvSpPr/>
          <p:nvPr userDrawn="1"/>
        </p:nvSpPr>
        <p:spPr bwMode="auto">
          <a:xfrm>
            <a:off x="766754" y="1514475"/>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8530"/>
          <a:stretch/>
        </p:blipFill>
        <p:spPr bwMode="auto">
          <a:xfrm>
            <a:off x="1051262" y="1742493"/>
            <a:ext cx="1550658"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9"/>
            <a:ext cx="9144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630804"/>
            <a:ext cx="762198"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3187136"/>
            <a:ext cx="4959201"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7" y="6010284"/>
            <a:ext cx="6135697"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3187136"/>
            <a:ext cx="2120991" cy="2827252"/>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fontAlgn="auto">
                <a:spcBef>
                  <a:spcPts val="0"/>
                </a:spcBef>
                <a:spcAft>
                  <a:spcPts val="0"/>
                </a:spcAft>
              </a:pPr>
              <a:endParaRPr lang="en-US" sz="1800">
                <a:solidFill>
                  <a:srgbClr val="FFFFFF"/>
                </a:solidFill>
                <a:latin typeface="Segoe UI"/>
                <a:cs typeface="+mn-cs"/>
              </a:endParaRPr>
            </a:p>
          </p:txBody>
        </p:sp>
      </p:grpSp>
    </p:spTree>
    <p:extLst>
      <p:ext uri="{BB962C8B-B14F-4D97-AF65-F5344CB8AC3E}">
        <p14:creationId xmlns:p14="http://schemas.microsoft.com/office/powerpoint/2010/main" val="1126517727"/>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3187145"/>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514475"/>
            <a:ext cx="5373499" cy="149961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586586"/>
            <a:ext cx="4163389"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userDrawn="1"/>
        </p:nvSpPr>
        <p:spPr bwMode="auto">
          <a:xfrm>
            <a:off x="0" y="1514476"/>
            <a:ext cx="3008302"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5181609"/>
            <a:ext cx="4959201"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358025"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pPr defTabSz="914363" fontAlgn="auto">
              <a:spcBef>
                <a:spcPts val="0"/>
              </a:spcBef>
              <a:spcAft>
                <a:spcPts val="0"/>
              </a:spcAft>
            </a:pPr>
            <a:endParaRPr lang="en-US" sz="1800">
              <a:solidFill>
                <a:srgbClr val="FFFFFF"/>
              </a:solidFill>
              <a:latin typeface="Segoe UI"/>
              <a:cs typeface="+mn-cs"/>
            </a:endParaRPr>
          </a:p>
        </p:txBody>
      </p:sp>
      <p:sp>
        <p:nvSpPr>
          <p:cNvPr id="11" name="TechEd Tile"/>
          <p:cNvSpPr/>
          <p:nvPr userDrawn="1"/>
        </p:nvSpPr>
        <p:spPr bwMode="auto">
          <a:xfrm>
            <a:off x="766754" y="1514475"/>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8530"/>
          <a:stretch/>
        </p:blipFill>
        <p:spPr bwMode="auto">
          <a:xfrm>
            <a:off x="1051262" y="1742493"/>
            <a:ext cx="1550658"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9"/>
            <a:ext cx="9144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630804"/>
            <a:ext cx="762198"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3187136"/>
            <a:ext cx="4959201"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7" y="6010284"/>
            <a:ext cx="6135697"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3187483"/>
            <a:ext cx="2120991" cy="2827252"/>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3" fontAlgn="auto">
                <a:spcBef>
                  <a:spcPts val="0"/>
                </a:spcBef>
                <a:spcAft>
                  <a:spcPts val="0"/>
                </a:spcAft>
              </a:pPr>
              <a:endParaRPr lang="en-US" sz="1800">
                <a:solidFill>
                  <a:srgbClr val="FFFFFF"/>
                </a:solidFill>
                <a:latin typeface="Segoe UI"/>
                <a:cs typeface="+mn-cs"/>
              </a:endParaRPr>
            </a:p>
          </p:txBody>
        </p:sp>
      </p:grpSp>
    </p:spTree>
    <p:extLst>
      <p:ext uri="{BB962C8B-B14F-4D97-AF65-F5344CB8AC3E}">
        <p14:creationId xmlns:p14="http://schemas.microsoft.com/office/powerpoint/2010/main" val="1527131795"/>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3187145"/>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514475"/>
            <a:ext cx="5373499" cy="1499616"/>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586586"/>
            <a:ext cx="4163389"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Title</a:t>
            </a:r>
          </a:p>
        </p:txBody>
      </p:sp>
      <p:sp useBgFill="1">
        <p:nvSpPr>
          <p:cNvPr id="9" name="Left Mask"/>
          <p:cNvSpPr/>
          <p:nvPr userDrawn="1"/>
        </p:nvSpPr>
        <p:spPr bwMode="auto">
          <a:xfrm>
            <a:off x="0" y="1514476"/>
            <a:ext cx="3008302"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5181609"/>
            <a:ext cx="4959201"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358025"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pPr defTabSz="914363" fontAlgn="auto">
              <a:spcBef>
                <a:spcPts val="0"/>
              </a:spcBef>
              <a:spcAft>
                <a:spcPts val="0"/>
              </a:spcAft>
            </a:pPr>
            <a:endParaRPr lang="en-US" sz="1800">
              <a:solidFill>
                <a:srgbClr val="FFFFFF"/>
              </a:solidFill>
              <a:latin typeface="Segoe UI"/>
              <a:cs typeface="+mn-cs"/>
            </a:endParaRPr>
          </a:p>
        </p:txBody>
      </p:sp>
      <p:sp>
        <p:nvSpPr>
          <p:cNvPr id="11" name="TechEd Tile"/>
          <p:cNvSpPr/>
          <p:nvPr userDrawn="1"/>
        </p:nvSpPr>
        <p:spPr bwMode="auto">
          <a:xfrm>
            <a:off x="766754" y="1514475"/>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8530"/>
          <a:stretch/>
        </p:blipFill>
        <p:spPr bwMode="auto">
          <a:xfrm>
            <a:off x="1051262" y="1742493"/>
            <a:ext cx="1550658"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9"/>
            <a:ext cx="9144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630804"/>
            <a:ext cx="762198"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3187136"/>
            <a:ext cx="4959201"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7" y="6010284"/>
            <a:ext cx="6135697"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3187136"/>
            <a:ext cx="2120991" cy="2827252"/>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fontAlgn="auto">
                <a:spcBef>
                  <a:spcPts val="0"/>
                </a:spcBef>
                <a:spcAft>
                  <a:spcPts val="0"/>
                </a:spcAft>
              </a:pPr>
              <a:endParaRPr lang="en-US" sz="1800">
                <a:solidFill>
                  <a:srgbClr val="FFFFFF"/>
                </a:solidFill>
                <a:latin typeface="Segoe UI"/>
                <a:cs typeface="+mn-cs"/>
              </a:endParaRPr>
            </a:p>
          </p:txBody>
        </p:sp>
      </p:grpSp>
    </p:spTree>
    <p:extLst>
      <p:ext uri="{BB962C8B-B14F-4D97-AF65-F5344CB8AC3E}">
        <p14:creationId xmlns:p14="http://schemas.microsoft.com/office/powerpoint/2010/main" val="3004762934"/>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077892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828800"/>
            <a:ext cx="4114800" cy="4303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828800"/>
            <a:ext cx="4114800" cy="4303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800"/>
            <a:ext cx="8363938"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76055913"/>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4"/>
            <a:ext cx="4115872"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4"/>
            <a:ext cx="4115872"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122468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65313"/>
            <a:ext cx="4115872" cy="692497"/>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133604"/>
            <a:ext cx="4114800" cy="1855893"/>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65313"/>
            <a:ext cx="4115872" cy="692497"/>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5"/>
            <a:ext cx="4115872" cy="1855893"/>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1302000"/>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703629102"/>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365828"/>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9496598"/>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043145"/>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2813575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85"/>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66537101"/>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289032496"/>
              </p:ext>
            </p:extLst>
          </p:nvPr>
        </p:nvGraphicFramePr>
        <p:xfrm>
          <a:off x="1" y="0"/>
          <a:ext cx="119094" cy="158750"/>
        </p:xfrm>
        <a:graphic>
          <a:graphicData uri="http://schemas.openxmlformats.org/presentationml/2006/ole">
            <mc:AlternateContent xmlns:mc="http://schemas.openxmlformats.org/markup-compatibility/2006">
              <mc:Choice xmlns:v="urn:schemas-microsoft-com:vml" Requires="v">
                <p:oleObj spid="_x0000_s215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 y="0"/>
                        <a:ext cx="119094"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9436" y="228609"/>
            <a:ext cx="8363938"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a:defRPr>
            </a:lvl1pPr>
          </a:lstStyle>
          <a:p>
            <a:r>
              <a:rPr lang="en-US" dirty="0" smtClean="0"/>
              <a:t>Click to edit Master title style</a:t>
            </a:r>
            <a:endParaRPr lang="en-US" dirty="0"/>
          </a:p>
        </p:txBody>
      </p:sp>
      <p:sp>
        <p:nvSpPr>
          <p:cNvPr id="5" name="Text Placeholder 4"/>
          <p:cNvSpPr>
            <a:spLocks noGrp="1"/>
          </p:cNvSpPr>
          <p:nvPr>
            <p:ph type="body" sz="quarter" idx="10"/>
            <p:custDataLst>
              <p:tags r:id="rId4"/>
            </p:custDataLst>
          </p:nvPr>
        </p:nvSpPr>
        <p:spPr>
          <a:xfrm>
            <a:off x="389436" y="1447799"/>
            <a:ext cx="8363938"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dirty="0"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dirty="0"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dirty="0"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dirty="0"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dirty="0" smtClean="0"/>
              <a:t>Fifth level</a:t>
            </a:r>
          </a:p>
        </p:txBody>
      </p:sp>
      <p:pic>
        <p:nvPicPr>
          <p:cNvPr id="4" name="Picture 3"/>
          <p:cNvPicPr>
            <a:picLocks noChangeAspect="1"/>
          </p:cNvPicPr>
          <p:nvPr userDrawn="1">
            <p:custDataLst>
              <p:tags r:id="rId5"/>
            </p:custDataLst>
          </p:nvPr>
        </p:nvPicPr>
        <p:blipFill>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5"/>
            <a:ext cx="1261769" cy="195501"/>
          </a:xfrm>
          <a:prstGeom prst="rect">
            <a:avLst/>
          </a:prstGeom>
        </p:spPr>
      </p:pic>
    </p:spTree>
    <p:extLst>
      <p:ext uri="{BB962C8B-B14F-4D97-AF65-F5344CB8AC3E}">
        <p14:creationId xmlns:p14="http://schemas.microsoft.com/office/powerpoint/2010/main" val="265276804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descr="PPT_image_hand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6214"/>
          </a:xfrm>
          <a:prstGeom prst="rect">
            <a:avLst/>
          </a:prstGeom>
        </p:spPr>
      </p:pic>
      <p:sp>
        <p:nvSpPr>
          <p:cNvPr id="6" name="Freeform 32"/>
          <p:cNvSpPr>
            <a:spLocks noEditPoints="1"/>
          </p:cNvSpPr>
          <p:nvPr/>
        </p:nvSpPr>
        <p:spPr bwMode="auto">
          <a:xfrm>
            <a:off x="8413450" y="214114"/>
            <a:ext cx="599351" cy="129723"/>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rgbClr val="68217A"/>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63" fontAlgn="auto">
              <a:spcBef>
                <a:spcPts val="0"/>
              </a:spcBef>
              <a:spcAft>
                <a:spcPts val="0"/>
              </a:spcAft>
            </a:pPr>
            <a:endParaRPr lang="en-US" sz="1800" dirty="0">
              <a:solidFill>
                <a:srgbClr val="000000"/>
              </a:solidFill>
              <a:latin typeface="Segoe UI"/>
              <a:cs typeface="+mn-cs"/>
            </a:endParaRPr>
          </a:p>
        </p:txBody>
      </p:sp>
      <p:pic>
        <p:nvPicPr>
          <p:cNvPr id="4" name="Picture 3"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572" y="1317788"/>
            <a:ext cx="1541587" cy="362632"/>
          </a:xfrm>
          <a:prstGeom prst="rect">
            <a:avLst/>
          </a:prstGeom>
        </p:spPr>
      </p:pic>
      <p:sp>
        <p:nvSpPr>
          <p:cNvPr id="9" name="Text Placeholder 7"/>
          <p:cNvSpPr>
            <a:spLocks noGrp="1"/>
          </p:cNvSpPr>
          <p:nvPr>
            <p:ph type="body" sz="quarter" idx="13"/>
          </p:nvPr>
        </p:nvSpPr>
        <p:spPr>
          <a:xfrm>
            <a:off x="400743" y="2539912"/>
            <a:ext cx="4694022" cy="3703135"/>
          </a:xfrm>
        </p:spPr>
        <p:txBody>
          <a:bodyPr/>
          <a:lstStyle>
            <a:lvl1pPr marL="0" indent="0">
              <a:buNone/>
              <a:defRPr sz="7200">
                <a:solidFill>
                  <a:srgbClr val="FFFFFF"/>
                </a:solidFill>
              </a:defRPr>
            </a:lvl1pPr>
            <a:lvl2pPr marL="4763" indent="0">
              <a:buNone/>
              <a:defRPr sz="3600">
                <a:solidFill>
                  <a:srgbClr val="FFFFFF"/>
                </a:solidFill>
                <a:latin typeface="+mj-lt"/>
              </a:defRPr>
            </a:lvl2pPr>
            <a:lvl3pPr marL="573088" indent="0">
              <a:buNone/>
              <a:defRPr/>
            </a:lvl3pPr>
            <a:lvl4pPr marL="798513" indent="0">
              <a:buNone/>
              <a:defRPr/>
            </a:lvl4pPr>
            <a:lvl5pPr marL="1030288" indent="0">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6116554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3" name="Picture 2" descr="PPT_image_fla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6214"/>
          </a:xfrm>
          <a:prstGeom prst="rect">
            <a:avLst/>
          </a:prstGeom>
        </p:spPr>
      </p:pic>
      <p:sp>
        <p:nvSpPr>
          <p:cNvPr id="6" name="Freeform 32"/>
          <p:cNvSpPr>
            <a:spLocks noEditPoints="1"/>
          </p:cNvSpPr>
          <p:nvPr/>
        </p:nvSpPr>
        <p:spPr bwMode="auto">
          <a:xfrm>
            <a:off x="8413450" y="239769"/>
            <a:ext cx="599351" cy="129723"/>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63" fontAlgn="auto">
              <a:spcBef>
                <a:spcPts val="0"/>
              </a:spcBef>
              <a:spcAft>
                <a:spcPts val="0"/>
              </a:spcAft>
            </a:pPr>
            <a:endParaRPr lang="en-US" sz="1800" dirty="0">
              <a:solidFill>
                <a:srgbClr val="000000"/>
              </a:solidFill>
              <a:latin typeface="Segoe UI"/>
              <a:cs typeface="+mn-cs"/>
            </a:endParaRPr>
          </a:p>
        </p:txBody>
      </p:sp>
      <p:pic>
        <p:nvPicPr>
          <p:cNvPr id="8" name="Picture 7"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572" y="1317788"/>
            <a:ext cx="1541587" cy="362632"/>
          </a:xfrm>
          <a:prstGeom prst="rect">
            <a:avLst/>
          </a:prstGeom>
        </p:spPr>
      </p:pic>
      <p:sp>
        <p:nvSpPr>
          <p:cNvPr id="7" name="Text Placeholder 7"/>
          <p:cNvSpPr>
            <a:spLocks noGrp="1"/>
          </p:cNvSpPr>
          <p:nvPr>
            <p:ph type="body" sz="quarter" idx="13"/>
          </p:nvPr>
        </p:nvSpPr>
        <p:spPr>
          <a:xfrm>
            <a:off x="400743" y="2539912"/>
            <a:ext cx="4694022" cy="3703135"/>
          </a:xfrm>
        </p:spPr>
        <p:txBody>
          <a:bodyPr/>
          <a:lstStyle>
            <a:lvl1pPr marL="0" indent="0">
              <a:buNone/>
              <a:defRPr sz="7200">
                <a:solidFill>
                  <a:srgbClr val="FFFFFF"/>
                </a:solidFill>
              </a:defRPr>
            </a:lvl1pPr>
            <a:lvl2pPr marL="4763" indent="0">
              <a:buNone/>
              <a:defRPr sz="3600">
                <a:solidFill>
                  <a:srgbClr val="FFFFFF"/>
                </a:solidFill>
                <a:latin typeface="+mj-lt"/>
              </a:defRPr>
            </a:lvl2pPr>
            <a:lvl3pPr marL="573088" indent="0">
              <a:buNone/>
              <a:defRPr/>
            </a:lvl3pPr>
            <a:lvl4pPr marL="798513" indent="0">
              <a:buNone/>
              <a:defRPr/>
            </a:lvl4pPr>
            <a:lvl5pPr marL="1030288" indent="0">
              <a:buNone/>
              <a:defRPr/>
            </a:lvl5pPr>
          </a:lstStyle>
          <a:p>
            <a:pPr lvl="0"/>
            <a:r>
              <a:rPr lang="en-US" smtClean="0"/>
              <a:t>Click to edit Master text styles</a:t>
            </a:r>
          </a:p>
          <a:p>
            <a:pPr lvl="1"/>
            <a:r>
              <a:rPr lang="en-US" smtClean="0"/>
              <a:t>Second level</a:t>
            </a:r>
          </a:p>
        </p:txBody>
      </p:sp>
      <p:pic>
        <p:nvPicPr>
          <p:cNvPr id="9" name="Picture 8" descr="PPT_image_flag.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6214"/>
          </a:xfrm>
          <a:prstGeom prst="rect">
            <a:avLst/>
          </a:prstGeom>
        </p:spPr>
      </p:pic>
      <p:sp>
        <p:nvSpPr>
          <p:cNvPr id="10" name="Freeform 32"/>
          <p:cNvSpPr>
            <a:spLocks noEditPoints="1"/>
          </p:cNvSpPr>
          <p:nvPr userDrawn="1"/>
        </p:nvSpPr>
        <p:spPr bwMode="auto">
          <a:xfrm>
            <a:off x="8413450" y="239769"/>
            <a:ext cx="599351" cy="129723"/>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63" fontAlgn="auto">
              <a:spcBef>
                <a:spcPts val="0"/>
              </a:spcBef>
              <a:spcAft>
                <a:spcPts val="0"/>
              </a:spcAft>
            </a:pPr>
            <a:endParaRPr lang="en-US" sz="1800" dirty="0">
              <a:solidFill>
                <a:srgbClr val="000000"/>
              </a:solidFill>
              <a:latin typeface="Segoe UI"/>
              <a:cs typeface="+mn-cs"/>
            </a:endParaRPr>
          </a:p>
        </p:txBody>
      </p:sp>
      <p:pic>
        <p:nvPicPr>
          <p:cNvPr id="11" name="Picture 10"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0572" y="1317788"/>
            <a:ext cx="1541587" cy="362632"/>
          </a:xfrm>
          <a:prstGeom prst="rect">
            <a:avLst/>
          </a:prstGeom>
        </p:spPr>
      </p:pic>
    </p:spTree>
    <p:extLst>
      <p:ext uri="{BB962C8B-B14F-4D97-AF65-F5344CB8AC3E}">
        <p14:creationId xmlns:p14="http://schemas.microsoft.com/office/powerpoint/2010/main" val="2340886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reaker Option 1">
    <p:spTree>
      <p:nvGrpSpPr>
        <p:cNvPr id="1" name=""/>
        <p:cNvGrpSpPr/>
        <p:nvPr/>
      </p:nvGrpSpPr>
      <p:grpSpPr>
        <a:xfrm>
          <a:off x="0" y="0"/>
          <a:ext cx="0" cy="0"/>
          <a:chOff x="0" y="0"/>
          <a:chExt cx="0" cy="0"/>
        </a:xfrm>
      </p:grpSpPr>
      <p:pic>
        <p:nvPicPr>
          <p:cNvPr id="2" name="Picture 1" descr="PPT_image_clim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6214"/>
          </a:xfrm>
          <a:prstGeom prst="rect">
            <a:avLst/>
          </a:prstGeom>
        </p:spPr>
      </p:pic>
      <p:sp>
        <p:nvSpPr>
          <p:cNvPr id="5" name="Text Placeholder 4"/>
          <p:cNvSpPr>
            <a:spLocks noGrp="1"/>
          </p:cNvSpPr>
          <p:nvPr>
            <p:ph type="body" sz="quarter" idx="10"/>
          </p:nvPr>
        </p:nvSpPr>
        <p:spPr>
          <a:xfrm>
            <a:off x="5138952" y="2154362"/>
            <a:ext cx="3743997" cy="2442207"/>
          </a:xfrm>
        </p:spPr>
        <p:txBody>
          <a:bodyPr/>
          <a:lstStyle>
            <a:lvl1pPr marL="0" indent="0">
              <a:buNone/>
              <a:defRPr sz="4800">
                <a:solidFill>
                  <a:schemeClr val="bg1"/>
                </a:solidFill>
              </a:defRPr>
            </a:lvl1pPr>
            <a:lvl2pPr marL="4763" indent="0">
              <a:spcBef>
                <a:spcPts val="900"/>
              </a:spcBef>
              <a:buNone/>
              <a:defRPr>
                <a:solidFill>
                  <a:schemeClr val="accent3"/>
                </a:solidFill>
              </a:defRPr>
            </a:lvl2pPr>
            <a:lvl3pPr marL="4763" indent="0">
              <a:buNone/>
              <a:defRPr/>
            </a:lvl3pPr>
            <a:lvl4pPr marL="4763" indent="0">
              <a:buNone/>
              <a:defRPr/>
            </a:lvl4pPr>
            <a:lvl5pPr marL="4763" indent="0">
              <a:buNone/>
              <a:defRPr/>
            </a:lvl5pPr>
          </a:lstStyle>
          <a:p>
            <a:pPr lvl="0"/>
            <a:r>
              <a:rPr lang="en-US" smtClean="0"/>
              <a:t>Click to edit Master text styles</a:t>
            </a:r>
          </a:p>
          <a:p>
            <a:pPr lvl="1"/>
            <a:r>
              <a:rPr lang="en-US" smtClean="0"/>
              <a:t>Second level</a:t>
            </a:r>
          </a:p>
        </p:txBody>
      </p:sp>
      <p:pic>
        <p:nvPicPr>
          <p:cNvPr id="4" name="Picture 3" descr="PPT_image_climb.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6214"/>
          </a:xfrm>
          <a:prstGeom prst="rect">
            <a:avLst/>
          </a:prstGeom>
        </p:spPr>
      </p:pic>
    </p:spTree>
    <p:extLst>
      <p:ext uri="{BB962C8B-B14F-4D97-AF65-F5344CB8AC3E}">
        <p14:creationId xmlns:p14="http://schemas.microsoft.com/office/powerpoint/2010/main" val="3701572528"/>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Breaker Option 2">
    <p:spTree>
      <p:nvGrpSpPr>
        <p:cNvPr id="1" name=""/>
        <p:cNvGrpSpPr/>
        <p:nvPr/>
      </p:nvGrpSpPr>
      <p:grpSpPr>
        <a:xfrm>
          <a:off x="0" y="0"/>
          <a:ext cx="0" cy="0"/>
          <a:chOff x="0" y="0"/>
          <a:chExt cx="0" cy="0"/>
        </a:xfrm>
      </p:grpSpPr>
      <p:pic>
        <p:nvPicPr>
          <p:cNvPr id="3" name="Picture 2" descr="PPT_image_crow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6214"/>
          </a:xfrm>
          <a:prstGeom prst="rect">
            <a:avLst/>
          </a:prstGeom>
        </p:spPr>
      </p:pic>
      <p:sp>
        <p:nvSpPr>
          <p:cNvPr id="5" name="Text Placeholder 4"/>
          <p:cNvSpPr>
            <a:spLocks noGrp="1"/>
          </p:cNvSpPr>
          <p:nvPr>
            <p:ph type="body" sz="quarter" idx="10"/>
          </p:nvPr>
        </p:nvSpPr>
        <p:spPr>
          <a:xfrm>
            <a:off x="5138952" y="2154362"/>
            <a:ext cx="3743997" cy="2442207"/>
          </a:xfrm>
        </p:spPr>
        <p:txBody>
          <a:bodyPr/>
          <a:lstStyle>
            <a:lvl1pPr marL="0" indent="0">
              <a:buNone/>
              <a:defRPr sz="4800">
                <a:solidFill>
                  <a:schemeClr val="bg1"/>
                </a:solidFill>
              </a:defRPr>
            </a:lvl1pPr>
            <a:lvl2pPr marL="4763" indent="0">
              <a:spcBef>
                <a:spcPts val="900"/>
              </a:spcBef>
              <a:buNone/>
              <a:defRPr>
                <a:solidFill>
                  <a:schemeClr val="accent3"/>
                </a:solidFill>
              </a:defRPr>
            </a:lvl2pPr>
            <a:lvl3pPr marL="4763" indent="0">
              <a:buNone/>
              <a:defRPr/>
            </a:lvl3pPr>
            <a:lvl4pPr marL="4763" indent="0">
              <a:buNone/>
              <a:defRPr/>
            </a:lvl4pPr>
            <a:lvl5pPr marL="4763" indent="0">
              <a:buNone/>
              <a:defRPr/>
            </a:lvl5pPr>
          </a:lstStyle>
          <a:p>
            <a:pPr lvl="0"/>
            <a:r>
              <a:rPr lang="en-US" smtClean="0"/>
              <a:t>Click to edit Master text styles</a:t>
            </a:r>
          </a:p>
          <a:p>
            <a:pPr lvl="1"/>
            <a:r>
              <a:rPr lang="en-US" smtClean="0"/>
              <a:t>Second level</a:t>
            </a:r>
          </a:p>
        </p:txBody>
      </p:sp>
      <p:pic>
        <p:nvPicPr>
          <p:cNvPr id="4" name="Picture 3" descr="PPT_image_crow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6214"/>
          </a:xfrm>
          <a:prstGeom prst="rect">
            <a:avLst/>
          </a:prstGeom>
        </p:spPr>
      </p:pic>
    </p:spTree>
    <p:extLst>
      <p:ext uri="{BB962C8B-B14F-4D97-AF65-F5344CB8AC3E}">
        <p14:creationId xmlns:p14="http://schemas.microsoft.com/office/powerpoint/2010/main" val="3665377930"/>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624877129"/>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31607749"/>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Blank -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4972446"/>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7" name="Text Placeholder 7"/>
          <p:cNvSpPr>
            <a:spLocks noGrp="1"/>
          </p:cNvSpPr>
          <p:nvPr>
            <p:ph type="body" sz="quarter" idx="13"/>
          </p:nvPr>
        </p:nvSpPr>
        <p:spPr>
          <a:xfrm>
            <a:off x="400743" y="2539912"/>
            <a:ext cx="4694022" cy="3703135"/>
          </a:xfrm>
        </p:spPr>
        <p:txBody>
          <a:bodyPr/>
          <a:lstStyle>
            <a:lvl1pPr marL="0" indent="0">
              <a:buNone/>
              <a:defRPr sz="7200">
                <a:solidFill>
                  <a:srgbClr val="FFFFFF"/>
                </a:solidFill>
              </a:defRPr>
            </a:lvl1pPr>
            <a:lvl2pPr marL="4763" indent="0">
              <a:buNone/>
              <a:defRPr sz="3600">
                <a:solidFill>
                  <a:srgbClr val="FFFFFF"/>
                </a:solidFill>
                <a:latin typeface="+mj-lt"/>
              </a:defRPr>
            </a:lvl2pPr>
            <a:lvl3pPr marL="573088" indent="0">
              <a:buNone/>
              <a:defRPr/>
            </a:lvl3pPr>
            <a:lvl4pPr marL="798513" indent="0">
              <a:buNone/>
              <a:defRPr/>
            </a:lvl4pPr>
            <a:lvl5pPr marL="1030288" indent="0">
              <a:buNone/>
              <a:defRPr/>
            </a:lvl5pPr>
          </a:lstStyle>
          <a:p>
            <a:pPr lvl="0"/>
            <a:r>
              <a:rPr lang="en-US" smtClean="0"/>
              <a:t>Click to edit Master text styles</a:t>
            </a:r>
          </a:p>
          <a:p>
            <a:pPr lvl="1"/>
            <a:r>
              <a:rPr lang="en-US" smtClean="0"/>
              <a:t>Second level</a:t>
            </a:r>
          </a:p>
        </p:txBody>
      </p:sp>
      <p:pic>
        <p:nvPicPr>
          <p:cNvPr id="9" name="Picture 8" descr="PPT_image_flag.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6214"/>
          </a:xfrm>
          <a:prstGeom prst="rect">
            <a:avLst/>
          </a:prstGeom>
        </p:spPr>
      </p:pic>
      <p:sp>
        <p:nvSpPr>
          <p:cNvPr id="10" name="Freeform 32"/>
          <p:cNvSpPr>
            <a:spLocks noEditPoints="1"/>
          </p:cNvSpPr>
          <p:nvPr userDrawn="1"/>
        </p:nvSpPr>
        <p:spPr bwMode="auto">
          <a:xfrm>
            <a:off x="8413450" y="239769"/>
            <a:ext cx="599351" cy="129723"/>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63" fontAlgn="auto">
              <a:spcBef>
                <a:spcPts val="0"/>
              </a:spcBef>
              <a:spcAft>
                <a:spcPts val="0"/>
              </a:spcAft>
            </a:pPr>
            <a:endParaRPr lang="en-US" sz="1800" dirty="0">
              <a:solidFill>
                <a:srgbClr val="000000"/>
              </a:solidFill>
              <a:latin typeface="Segoe UI"/>
              <a:cs typeface="+mn-cs"/>
            </a:endParaRPr>
          </a:p>
        </p:txBody>
      </p:sp>
      <p:pic>
        <p:nvPicPr>
          <p:cNvPr id="11" name="Picture 10"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0572" y="1317788"/>
            <a:ext cx="1541587" cy="362632"/>
          </a:xfrm>
          <a:prstGeom prst="rect">
            <a:avLst/>
          </a:prstGeom>
        </p:spPr>
      </p:pic>
    </p:spTree>
    <p:extLst>
      <p:ext uri="{BB962C8B-B14F-4D97-AF65-F5344CB8AC3E}">
        <p14:creationId xmlns:p14="http://schemas.microsoft.com/office/powerpoint/2010/main" val="4026707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1600809"/>
            <a:ext cx="8363938" cy="2437590"/>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3" name="Picture 2"/>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a:off x="7589836" y="6180382"/>
            <a:ext cx="1397448"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120775"/>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wo Column Content Ti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221352" y="1447800"/>
            <a:ext cx="4360603" cy="3877055"/>
          </a:xfrm>
          <a:solidFill>
            <a:schemeClr val="accent1"/>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spcBef>
                <a:spcPts val="1200"/>
              </a:spcBef>
              <a:buNone/>
              <a:defRPr sz="2000">
                <a:solidFill>
                  <a:schemeClr val="bg1"/>
                </a:solidFill>
              </a:defRPr>
            </a:lvl2pPr>
            <a:lvl3pPr marL="233363" indent="0">
              <a:spcBef>
                <a:spcPts val="1200"/>
              </a:spcBef>
              <a:buNone/>
              <a:defRPr sz="2000">
                <a:solidFill>
                  <a:schemeClr val="bg1"/>
                </a:solidFill>
              </a:defRPr>
            </a:lvl3pPr>
            <a:lvl4pPr marL="457200" indent="0">
              <a:spcBef>
                <a:spcPts val="1200"/>
              </a:spcBef>
              <a:buNone/>
              <a:defRPr sz="2000">
                <a:solidFill>
                  <a:schemeClr val="bg1"/>
                </a:solidFill>
              </a:defRPr>
            </a:lvl4pPr>
            <a:lvl5pPr marL="693738" indent="0">
              <a:spcBef>
                <a:spcPts val="1200"/>
              </a:spcBef>
              <a:buNone/>
              <a:defRPr sz="20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5"/>
          <p:cNvSpPr>
            <a:spLocks noGrp="1"/>
          </p:cNvSpPr>
          <p:nvPr>
            <p:ph type="body" sz="quarter" idx="12"/>
          </p:nvPr>
        </p:nvSpPr>
        <p:spPr>
          <a:xfrm>
            <a:off x="4561775" y="1447800"/>
            <a:ext cx="4360603" cy="3877055"/>
          </a:xfrm>
          <a:solidFill>
            <a:schemeClr val="accent4"/>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spcBef>
                <a:spcPts val="1200"/>
              </a:spcBef>
              <a:buNone/>
              <a:defRPr sz="2000">
                <a:solidFill>
                  <a:schemeClr val="bg1"/>
                </a:solidFill>
              </a:defRPr>
            </a:lvl2pPr>
            <a:lvl3pPr marL="233363" indent="0">
              <a:spcBef>
                <a:spcPts val="1200"/>
              </a:spcBef>
              <a:buNone/>
              <a:defRPr sz="2000">
                <a:solidFill>
                  <a:schemeClr val="bg1"/>
                </a:solidFill>
              </a:defRPr>
            </a:lvl3pPr>
            <a:lvl4pPr marL="457200" indent="0">
              <a:spcBef>
                <a:spcPts val="1200"/>
              </a:spcBef>
              <a:buNone/>
              <a:defRPr sz="2000">
                <a:solidFill>
                  <a:schemeClr val="bg1"/>
                </a:solidFill>
              </a:defRPr>
            </a:lvl4pPr>
            <a:lvl5pPr marL="693738" indent="0">
              <a:spcBef>
                <a:spcPts val="1200"/>
              </a:spcBef>
              <a:buNone/>
              <a:defRPr sz="20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852475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t>2/24/2009</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DA65E0E-9CC3-4660-817A-30CCE6B9CA0F}"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9900" y="381000"/>
            <a:ext cx="2095500"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381000"/>
            <a:ext cx="6134100"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9D75E07-5B1B-47BF-81B1-DF0BDB605B50}" type="datetimeFigureOut">
              <a:rPr lang="en-US" smtClean="0">
                <a:solidFill>
                  <a:prstClr val="black">
                    <a:tint val="75000"/>
                  </a:prstClr>
                </a:solidFill>
              </a:rPr>
              <a:pPr/>
              <a:t>6/25/2013</a:t>
            </a:fld>
            <a:endParaRPr lang="en-US">
              <a:solidFill>
                <a:prstClr val="black">
                  <a:tint val="75000"/>
                </a:prstClr>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8042BCF-5D7B-4DB2-9664-64698C85000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210497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white">
          <a:xfrm>
            <a:off x="905741" y="773365"/>
            <a:ext cx="7285327" cy="1523495"/>
          </a:xfrm>
        </p:spPr>
        <p:txBody>
          <a:bodyPr>
            <a:noAutofit/>
          </a:bodyPr>
          <a:lstStyle>
            <a:lvl1pPr algn="l" defTabSz="914363" rtl="0" eaLnBrk="1" latinLnBrk="0" hangingPunct="1">
              <a:lnSpc>
                <a:spcPct val="90000"/>
              </a:lnSpc>
              <a:spcBef>
                <a:spcPct val="0"/>
              </a:spcBef>
              <a:buNone/>
              <a:defRPr lang="en-US" sz="5400" b="0" kern="1200" cap="none" spc="-150" dirty="0">
                <a:ln w="3175">
                  <a:noFill/>
                </a:ln>
                <a:gradFill flip="none" rotWithShape="1">
                  <a:gsLst>
                    <a:gs pos="0">
                      <a:schemeClr val="accent1">
                        <a:lumMod val="40000"/>
                        <a:lumOff val="60000"/>
                      </a:schemeClr>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bwMode="white">
          <a:xfrm>
            <a:off x="905741" y="2562731"/>
            <a:ext cx="4746914" cy="1012103"/>
          </a:xfrm>
        </p:spPr>
        <p:txBody>
          <a:bodyPr>
            <a:noAutofit/>
          </a:bodyPr>
          <a:lstStyle>
            <a:lvl1pPr marL="0" indent="0" algn="l">
              <a:lnSpc>
                <a:spcPct val="90000"/>
              </a:lnSpc>
              <a:spcBef>
                <a:spcPts val="0"/>
              </a:spcBef>
              <a:buNone/>
              <a:defRPr>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16200000" scaled="1"/>
                  <a:tileRect/>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Rectangle 3"/>
          <p:cNvSpPr/>
          <p:nvPr userDrawn="1"/>
        </p:nvSpPr>
        <p:spPr bwMode="auto">
          <a:xfrm>
            <a:off x="0" y="6400800"/>
            <a:ext cx="9144000" cy="457200"/>
          </a:xfrm>
          <a:prstGeom prst="rect">
            <a:avLst/>
          </a:prstGeom>
          <a:gradFill>
            <a:gsLst>
              <a:gs pos="87000">
                <a:schemeClr val="bg2">
                  <a:lumMod val="50000"/>
                </a:schemeClr>
              </a:gs>
              <a:gs pos="100000">
                <a:schemeClr val="bg2">
                  <a:lumMod val="60000"/>
                  <a:lumOff val="40000"/>
                </a:schemeClr>
              </a:gs>
            </a:gsLst>
            <a:lin ang="2700000" scaled="0"/>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300" dirty="0" smtClean="0">
              <a:solidFill>
                <a:srgbClr val="FFFFFF"/>
              </a:solidFill>
              <a:effectLst>
                <a:outerShdw blurRad="38100" dist="38100" dir="2700000" algn="tl">
                  <a:srgbClr val="000000">
                    <a:alpha val="43137"/>
                  </a:srgbClr>
                </a:outerShdw>
              </a:effectLst>
            </a:endParaRPr>
          </a:p>
        </p:txBody>
      </p:sp>
      <p:sp>
        <p:nvSpPr>
          <p:cNvPr id="5" name="Rounded Rectangle 4"/>
          <p:cNvSpPr/>
          <p:nvPr userDrawn="1"/>
        </p:nvSpPr>
        <p:spPr bwMode="auto">
          <a:xfrm>
            <a:off x="152400" y="6553200"/>
            <a:ext cx="7391400" cy="152400"/>
          </a:xfrm>
          <a:prstGeom prst="roundRect">
            <a:avLst/>
          </a:prstGeom>
          <a:gradFill flip="none" rotWithShape="1">
            <a:gsLst>
              <a:gs pos="0">
                <a:schemeClr val="accent1">
                  <a:lumMod val="75000"/>
                </a:schemeClr>
              </a:gs>
              <a:gs pos="39999">
                <a:schemeClr val="accent1">
                  <a:lumMod val="75000"/>
                </a:schemeClr>
              </a:gs>
              <a:gs pos="70000">
                <a:schemeClr val="accent1">
                  <a:lumMod val="20000"/>
                  <a:lumOff val="80000"/>
                </a:schemeClr>
              </a:gs>
            </a:gsLst>
            <a:lin ang="0" scaled="1"/>
            <a:tileRect/>
          </a:gradFill>
          <a:ln>
            <a:headEnd type="none" w="med" len="med"/>
            <a:tailEnd type="none" w="med" len="med"/>
          </a:ln>
          <a:effectLst>
            <a:outerShdw blurRad="12700" dist="12700" dir="5400000" rotWithShape="0">
              <a:srgbClr val="000000">
                <a:alpha val="45000"/>
              </a:srgbClr>
            </a:outerShdw>
          </a:effectLst>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300" dirty="0" smtClean="0">
              <a:solidFill>
                <a:srgbClr val="FFFFFF"/>
              </a:solidFill>
              <a:effectLst>
                <a:outerShdw blurRad="38100" dist="38100" dir="2700000" algn="tl">
                  <a:srgbClr val="000000">
                    <a:alpha val="43137"/>
                  </a:srgbClr>
                </a:outerShdw>
              </a:effectLst>
            </a:endParaRPr>
          </a:p>
        </p:txBody>
      </p:sp>
      <p:pic>
        <p:nvPicPr>
          <p:cNvPr id="6" name="Picture 5" descr="MS_logo_white.png"/>
          <p:cNvPicPr>
            <a:picLocks noChangeAspect="1"/>
          </p:cNvPicPr>
          <p:nvPr userDrawn="1"/>
        </p:nvPicPr>
        <p:blipFill>
          <a:blip r:embed="rId3"/>
          <a:stretch>
            <a:fillRect/>
          </a:stretch>
        </p:blipFill>
        <p:spPr>
          <a:xfrm>
            <a:off x="7620000" y="6508028"/>
            <a:ext cx="1489320" cy="273772"/>
          </a:xfrm>
          <a:prstGeom prst="rect">
            <a:avLst/>
          </a:prstGeom>
        </p:spPr>
      </p:pic>
    </p:spTree>
    <p:extLst>
      <p:ext uri="{BB962C8B-B14F-4D97-AF65-F5344CB8AC3E}">
        <p14:creationId xmlns:p14="http://schemas.microsoft.com/office/powerpoint/2010/main" val="421209211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27087" y="906402"/>
            <a:ext cx="7585075" cy="1523494"/>
          </a:xfrm>
        </p:spPr>
        <p:txBody>
          <a:bodyPr anchor="ctr" anchorCtr="0">
            <a:noAutofit/>
          </a:bodyPr>
          <a:lstStyle>
            <a:lvl1pPr algn="l" defTabSz="914363" rtl="0" eaLnBrk="1" latinLnBrk="0" hangingPunct="1">
              <a:lnSpc>
                <a:spcPct val="90000"/>
              </a:lnSpc>
              <a:spcBef>
                <a:spcPct val="0"/>
              </a:spcBef>
              <a:buNone/>
              <a:defRPr lang="en-US" sz="5400" b="0" kern="1200" cap="none" spc="-150" dirty="0">
                <a:ln w="3175">
                  <a:noFill/>
                </a:ln>
                <a:gradFill flip="none" rotWithShape="1">
                  <a:gsLst>
                    <a:gs pos="0">
                      <a:schemeClr val="accent1">
                        <a:lumMod val="40000"/>
                        <a:lumOff val="60000"/>
                      </a:schemeClr>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30287" y="2595562"/>
            <a:ext cx="7581876" cy="461665"/>
          </a:xfrm>
        </p:spPr>
        <p:txBody>
          <a:bodyPr>
            <a:noAutofit/>
          </a:bodyPr>
          <a:lstStyle>
            <a:lvl1pPr marL="0" indent="0" algn="l">
              <a:lnSpc>
                <a:spcPct val="90000"/>
              </a:lnSpc>
              <a:spcBef>
                <a:spcPts val="0"/>
              </a:spcBef>
              <a:buNone/>
              <a:defRPr>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16200000" scaled="1"/>
                  <a:tileRect/>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817563" y="4072542"/>
            <a:ext cx="7690114" cy="1182949"/>
          </a:xfrm>
        </p:spPr>
        <p:txBody>
          <a:bodyPr anchor="t" anchorCtr="0">
            <a:noAutofit/>
            <a:scene3d>
              <a:camera prst="orthographicFront"/>
              <a:lightRig rig="flat" dir="t"/>
            </a:scene3d>
            <a:sp3d extrusionH="88900" contourW="2540">
              <a:contourClr>
                <a:srgbClr val="F4A234"/>
              </a:contourClr>
            </a:sp3d>
          </a:bodyPr>
          <a:lstStyle>
            <a:lvl1pPr marL="0" indent="0" algn="l">
              <a:buFont typeface="Arial" pitchFamily="34" charset="0"/>
              <a:buNone/>
              <a:defRPr kumimoji="0" lang="en-US" sz="9600" b="1" i="1" u="none" strike="noStrike" kern="1200" cap="none" spc="-642" normalizeH="0" baseline="0" noProof="0" dirty="0" smtClean="0">
                <a:ln w="11430"/>
                <a:gradFill>
                  <a:gsLst>
                    <a:gs pos="0">
                      <a:schemeClr val="tx1"/>
                    </a:gs>
                    <a:gs pos="62000">
                      <a:srgbClr val="FEE5B4"/>
                    </a:gs>
                    <a:gs pos="88000">
                      <a:srgbClr val="FEDB94"/>
                    </a:gs>
                  </a:gsLst>
                  <a:lin ang="5400000"/>
                </a:gradFill>
                <a:effectLst>
                  <a:outerShdw blurRad="50800" dist="39000" dir="5460000" algn="tl">
                    <a:srgbClr val="000000">
                      <a:alpha val="38000"/>
                    </a:srgbClr>
                  </a:outerShdw>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56463608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999" y="230188"/>
            <a:ext cx="8375074" cy="664797"/>
          </a:xfrm>
        </p:spPr>
        <p:txBody>
          <a:bodyPr/>
          <a:lstStyle>
            <a:lvl1pPr algn="l" defTabSz="914363" rtl="0" eaLnBrk="1" latinLnBrk="0" hangingPunct="1">
              <a:lnSpc>
                <a:spcPct val="90000"/>
              </a:lnSpc>
              <a:spcBef>
                <a:spcPct val="0"/>
              </a:spcBef>
              <a:buNone/>
              <a:defRPr lang="en-US" sz="4800" b="0" kern="1200" cap="none" spc="-150" dirty="0">
                <a:ln w="3175">
                  <a:noFill/>
                </a:ln>
                <a:gradFill flip="none" rotWithShape="1">
                  <a:gsLst>
                    <a:gs pos="0">
                      <a:schemeClr val="accent1">
                        <a:lumMod val="40000"/>
                        <a:lumOff val="60000"/>
                      </a:schemeClr>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buFontTx/>
              <a:buBlip>
                <a:blip r:embed="rId3"/>
              </a:buBlip>
              <a:defRPr/>
            </a:lvl1pPr>
            <a:lvl2pPr>
              <a:lnSpc>
                <a:spcPct val="90000"/>
              </a:lnSpc>
              <a:buFontTx/>
              <a:buBlip>
                <a:blip r:embed="rId4"/>
              </a:buBlip>
              <a:defRPr/>
            </a:lvl2pPr>
            <a:lvl3pPr>
              <a:lnSpc>
                <a:spcPct val="90000"/>
              </a:lnSpc>
              <a:buFontTx/>
              <a:buBlip>
                <a:blip r:embed="rId4"/>
              </a:buBlip>
              <a:defRPr/>
            </a:lvl3pPr>
            <a:lvl4pPr>
              <a:lnSpc>
                <a:spcPct val="90000"/>
              </a:lnSpc>
              <a:buFontTx/>
              <a:buBlip>
                <a:blip r:embed="rId4"/>
              </a:buBlip>
              <a:defRPr/>
            </a:lvl4pPr>
            <a:lvl5pPr>
              <a:lnSpc>
                <a:spcPct val="90000"/>
              </a:lnSpc>
              <a:buFontTx/>
              <a:buBlip>
                <a:blip r:embed="rId4"/>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181358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chemeClr val="accent1">
                        <a:lumMod val="40000"/>
                        <a:lumOff val="60000"/>
                      </a:schemeClr>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85916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4800" b="0" kern="1200" cap="none" spc="-150" dirty="0">
                <a:ln w="3175">
                  <a:noFill/>
                </a:ln>
                <a:gradFill flip="none" rotWithShape="1">
                  <a:gsLst>
                    <a:gs pos="0">
                      <a:schemeClr val="accent1">
                        <a:lumMod val="40000"/>
                        <a:lumOff val="60000"/>
                      </a:schemeClr>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28382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a:t>2/24/2009</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E7A6FF5-74C0-4250-9BFD-1F867866F83F}" type="slidenum">
              <a:rPr lang="en-US"/>
              <a:pPr>
                <a:defRPr/>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4800" b="0" kern="1200" cap="none" spc="-150" dirty="0">
                <a:ln w="3175">
                  <a:noFill/>
                </a:ln>
                <a:gradFill flip="none" rotWithShape="1">
                  <a:gsLst>
                    <a:gs pos="0">
                      <a:schemeClr val="accent1">
                        <a:lumMod val="40000"/>
                        <a:lumOff val="60000"/>
                      </a:schemeClr>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9981405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4800" b="0" kern="1200" cap="none" spc="-150" dirty="0">
                <a:ln w="3175">
                  <a:noFill/>
                </a:ln>
                <a:gradFill flip="none" rotWithShape="1">
                  <a:gsLst>
                    <a:gs pos="0">
                      <a:schemeClr val="accent1">
                        <a:lumMod val="40000"/>
                        <a:lumOff val="60000"/>
                      </a:schemeClr>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3746875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414361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11019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5021295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524282E-457B-4042-8594-9A55AC790F79}" type="datetimeFigureOut">
              <a:rPr lang="en-US" smtClean="0">
                <a:solidFill>
                  <a:prstClr val="black">
                    <a:tint val="75000"/>
                  </a:prstClr>
                </a:solidFill>
              </a:rPr>
              <a:pPr/>
              <a:t>6/25/2013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43EA874-D74D-4DA9-BF1F-D3450D7582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528612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24282E-457B-4042-8594-9A55AC790F79}" type="datetimeFigureOut">
              <a:rPr lang="en-US" smtClean="0">
                <a:solidFill>
                  <a:prstClr val="black">
                    <a:tint val="75000"/>
                  </a:prstClr>
                </a:solidFill>
              </a:rPr>
              <a:pPr/>
              <a:t>6/25/2013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43EA874-D74D-4DA9-BF1F-D3450D7582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092757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24282E-457B-4042-8594-9A55AC790F79}" type="datetimeFigureOut">
              <a:rPr lang="en-US" smtClean="0">
                <a:solidFill>
                  <a:prstClr val="black">
                    <a:tint val="75000"/>
                  </a:prstClr>
                </a:solidFill>
              </a:rPr>
              <a:pPr/>
              <a:t>6/25/2013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43EA874-D74D-4DA9-BF1F-D3450D7582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27120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3" y="2133601"/>
            <a:ext cx="3009900" cy="6034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505203" y="2133601"/>
            <a:ext cx="3009900" cy="6034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524282E-457B-4042-8594-9A55AC790F79}" type="datetimeFigureOut">
              <a:rPr lang="en-US" smtClean="0">
                <a:solidFill>
                  <a:prstClr val="black">
                    <a:tint val="75000"/>
                  </a:prstClr>
                </a:solidFill>
              </a:rPr>
              <a:pPr/>
              <a:t>6/25/2013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43EA874-D74D-4DA9-BF1F-D3450D7582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011294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3"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524282E-457B-4042-8594-9A55AC790F79}" type="datetimeFigureOut">
              <a:rPr lang="en-US" smtClean="0">
                <a:solidFill>
                  <a:prstClr val="black">
                    <a:tint val="75000"/>
                  </a:prstClr>
                </a:solidFill>
              </a:rPr>
              <a:pPr/>
              <a:t>6/25/2013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43EA874-D74D-4DA9-BF1F-D3450D7582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0311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a:t>2/24/2009</a:t>
            </a:r>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A182038-754D-40D0-9D00-BFADBC5E67F9}" type="slidenum">
              <a:rPr lang="en-US"/>
              <a:pPr>
                <a:defRPr/>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524282E-457B-4042-8594-9A55AC790F79}" type="datetimeFigureOut">
              <a:rPr lang="en-US" smtClean="0">
                <a:solidFill>
                  <a:prstClr val="black">
                    <a:tint val="75000"/>
                  </a:prstClr>
                </a:solidFill>
              </a:rPr>
              <a:pPr/>
              <a:t>6/25/2013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43EA874-D74D-4DA9-BF1F-D3450D7582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177657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24282E-457B-4042-8594-9A55AC790F79}" type="datetimeFigureOut">
              <a:rPr lang="en-US" smtClean="0">
                <a:solidFill>
                  <a:prstClr val="black">
                    <a:tint val="75000"/>
                  </a:prstClr>
                </a:solidFill>
              </a:rPr>
              <a:pPr/>
              <a:t>6/25/2013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43EA874-D74D-4DA9-BF1F-D3450D7582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96357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3"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24282E-457B-4042-8594-9A55AC790F79}" type="datetimeFigureOut">
              <a:rPr lang="en-US" smtClean="0">
                <a:solidFill>
                  <a:prstClr val="black">
                    <a:tint val="75000"/>
                  </a:prstClr>
                </a:solidFill>
              </a:rPr>
              <a:pPr/>
              <a:t>6/25/2013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43EA874-D74D-4DA9-BF1F-D3450D7582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4886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24282E-457B-4042-8594-9A55AC790F79}" type="datetimeFigureOut">
              <a:rPr lang="en-US" smtClean="0">
                <a:solidFill>
                  <a:prstClr val="black">
                    <a:tint val="75000"/>
                  </a:prstClr>
                </a:solidFill>
              </a:rPr>
              <a:pPr/>
              <a:t>6/25/2013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43EA874-D74D-4DA9-BF1F-D3450D7582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96817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24282E-457B-4042-8594-9A55AC790F79}" type="datetimeFigureOut">
              <a:rPr lang="en-US" smtClean="0">
                <a:solidFill>
                  <a:prstClr val="black">
                    <a:tint val="75000"/>
                  </a:prstClr>
                </a:solidFill>
              </a:rPr>
              <a:pPr/>
              <a:t>6/25/2013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43EA874-D74D-4DA9-BF1F-D3450D7582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40031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49" y="366713"/>
            <a:ext cx="1543051" cy="78009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3" y="366713"/>
            <a:ext cx="4476751" cy="78009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24282E-457B-4042-8594-9A55AC790F79}" type="datetimeFigureOut">
              <a:rPr lang="en-US" smtClean="0">
                <a:solidFill>
                  <a:prstClr val="black">
                    <a:tint val="75000"/>
                  </a:prstClr>
                </a:solidFill>
              </a:rPr>
              <a:pPr/>
              <a:t>6/25/2013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43EA874-D74D-4DA9-BF1F-D3450D7582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2268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solidFill>
                  <a:srgbClr val="000000"/>
                </a:solidFill>
              </a:rPr>
              <a:t>2/24/2009</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83796F2-C76E-444A-920B-23CA4E8782D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178010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solidFill>
                  <a:srgbClr val="000000"/>
                </a:solidFill>
              </a:rPr>
              <a:t>2/24/2009</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DA65E0E-9CC3-4660-817A-30CCE6B9CA0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004991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a:solidFill>
                  <a:srgbClr val="000000"/>
                </a:solidFill>
              </a:rPr>
              <a:t>2/24/2009</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E7A6FF5-74C0-4250-9BFD-1F867866F83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8854292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a:solidFill>
                  <a:srgbClr val="000000"/>
                </a:solidFill>
              </a:rPr>
              <a:t>2/24/2009</a:t>
            </a: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A182038-754D-40D0-9D00-BFADBC5E67F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61798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en-US"/>
              <a:t>2/24/2009</a:t>
            </a:r>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51A563E-B1C4-48E7-ACA2-6E94682780EE}" type="slidenum">
              <a:rPr lang="en-US"/>
              <a:pPr>
                <a:defRPr/>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en-US">
                <a:solidFill>
                  <a:srgbClr val="000000"/>
                </a:solidFill>
              </a:rPr>
              <a:t>2/24/2009</a:t>
            </a: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851A563E-B1C4-48E7-ACA2-6E94682780E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875965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a:solidFill>
                  <a:srgbClr val="000000"/>
                </a:solidFill>
              </a:rPr>
              <a:t>2/24/2009</a:t>
            </a: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17FACE5-3011-4A50-9C05-2DDE9E5B49C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186668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solidFill>
                  <a:srgbClr val="000000"/>
                </a:solidFill>
              </a:rPr>
              <a:t>2/24/2009</a:t>
            </a: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B6502F32-1C71-4B1B-A312-7881C84C9B2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194089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solidFill>
                  <a:srgbClr val="000000"/>
                </a:solidFill>
              </a:rPr>
              <a:t>2/24/2009</a:t>
            </a: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A3C23B8-353F-4E5D-BF1D-8E4D3AE5621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426352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solidFill>
                  <a:srgbClr val="000000"/>
                </a:solidFill>
              </a:rPr>
              <a:t>2/24/2009</a:t>
            </a: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5C3D082-DE0B-4B2E-9170-9FF0EF6D44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388221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solidFill>
                  <a:srgbClr val="000000"/>
                </a:solidFill>
              </a:rPr>
              <a:t>2/24/2009</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091AEBB-7DB6-4D8B-988E-663D7C87798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021888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solidFill>
                  <a:srgbClr val="000000"/>
                </a:solidFill>
              </a:rPr>
              <a:t>2/24/2009</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9E4BBDF-137C-4F18-A804-F41F4B8D1C0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929446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6" y="2234114"/>
            <a:ext cx="6281777"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2"/>
            <a:ext cx="4091815"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1826814460"/>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6372547"/>
            <a:ext cx="1261769" cy="195501"/>
          </a:xfrm>
          <a:prstGeom prst="rect">
            <a:avLst/>
          </a:prstGeom>
        </p:spPr>
      </p:pic>
    </p:spTree>
    <p:extLst>
      <p:ext uri="{BB962C8B-B14F-4D97-AF65-F5344CB8AC3E}">
        <p14:creationId xmlns:p14="http://schemas.microsoft.com/office/powerpoint/2010/main" val="361641332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6372547"/>
            <a:ext cx="1261769" cy="195501"/>
          </a:xfrm>
          <a:prstGeom prst="rect">
            <a:avLst/>
          </a:prstGeom>
        </p:spPr>
      </p:pic>
    </p:spTree>
    <p:extLst>
      <p:ext uri="{BB962C8B-B14F-4D97-AF65-F5344CB8AC3E}">
        <p14:creationId xmlns:p14="http://schemas.microsoft.com/office/powerpoint/2010/main" val="40801488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a:t>2/24/2009</a:t>
            </a:r>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17FACE5-3011-4A50-9C05-2DDE9E5B49C7}" type="slidenum">
              <a:rPr lang="en-US"/>
              <a:pPr>
                <a:defRPr/>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0"/>
            <a:ext cx="4115872"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6372547"/>
            <a:ext cx="1261769" cy="195501"/>
          </a:xfrm>
          <a:prstGeom prst="rect">
            <a:avLst/>
          </a:prstGeom>
        </p:spPr>
      </p:pic>
    </p:spTree>
    <p:extLst>
      <p:ext uri="{BB962C8B-B14F-4D97-AF65-F5344CB8AC3E}">
        <p14:creationId xmlns:p14="http://schemas.microsoft.com/office/powerpoint/2010/main" val="296601036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04601"/>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2332946"/>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04601"/>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266796"/>
            <a:ext cx="4115872" cy="2332946"/>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6372547"/>
            <a:ext cx="1261769" cy="195501"/>
          </a:xfrm>
          <a:prstGeom prst="rect">
            <a:avLst/>
          </a:prstGeom>
        </p:spPr>
      </p:pic>
    </p:spTree>
    <p:extLst>
      <p:ext uri="{BB962C8B-B14F-4D97-AF65-F5344CB8AC3E}">
        <p14:creationId xmlns:p14="http://schemas.microsoft.com/office/powerpoint/2010/main" val="292742982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6372547"/>
            <a:ext cx="1261769" cy="195501"/>
          </a:xfrm>
          <a:prstGeom prst="rect">
            <a:avLst/>
          </a:prstGeom>
        </p:spPr>
      </p:pic>
    </p:spTree>
    <p:extLst>
      <p:ext uri="{BB962C8B-B14F-4D97-AF65-F5344CB8AC3E}">
        <p14:creationId xmlns:p14="http://schemas.microsoft.com/office/powerpoint/2010/main" val="277964944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6372547"/>
            <a:ext cx="1261769" cy="195501"/>
          </a:xfrm>
          <a:prstGeom prst="rect">
            <a:avLst/>
          </a:prstGeom>
        </p:spPr>
      </p:pic>
    </p:spTree>
    <p:extLst>
      <p:ext uri="{BB962C8B-B14F-4D97-AF65-F5344CB8AC3E}">
        <p14:creationId xmlns:p14="http://schemas.microsoft.com/office/powerpoint/2010/main" val="175292942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3112962"/>
            <a:ext cx="5210341" cy="1851276"/>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4" y="2133600"/>
            <a:ext cx="13991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fontAlgn="auto">
              <a:spcBef>
                <a:spcPts val="0"/>
              </a:spcBef>
              <a:spcAft>
                <a:spcPts val="0"/>
              </a:spcAft>
            </a:pPr>
            <a:endParaRPr lang="en-US" sz="1600">
              <a:solidFill>
                <a:srgbClr val="292929"/>
              </a:solidFill>
              <a:latin typeface="Segoe UI"/>
              <a:cs typeface="+mn-cs"/>
            </a:endParaRPr>
          </a:p>
        </p:txBody>
      </p:sp>
    </p:spTree>
    <p:extLst>
      <p:ext uri="{BB962C8B-B14F-4D97-AF65-F5344CB8AC3E}">
        <p14:creationId xmlns:p14="http://schemas.microsoft.com/office/powerpoint/2010/main" val="274830389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2136047"/>
            <a:ext cx="2625030"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fontAlgn="auto">
                <a:spcBef>
                  <a:spcPts val="0"/>
                </a:spcBef>
                <a:spcAft>
                  <a:spcPts val="0"/>
                </a:spcAft>
              </a:pPr>
              <a:endParaRPr lang="en-US">
                <a:solidFill>
                  <a:srgbClr val="292929"/>
                </a:solidFill>
                <a:latin typeface="Segoe UI"/>
                <a:cs typeface="+mn-cs"/>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fontAlgn="auto">
                <a:spcBef>
                  <a:spcPts val="0"/>
                </a:spcBef>
                <a:spcAft>
                  <a:spcPts val="0"/>
                </a:spcAft>
              </a:pPr>
              <a:endParaRPr lang="en-US">
                <a:solidFill>
                  <a:srgbClr val="292929"/>
                </a:solidFill>
                <a:latin typeface="Segoe UI"/>
                <a:cs typeface="+mn-cs"/>
              </a:endParaRPr>
            </a:p>
          </p:txBody>
        </p:sp>
      </p:grpSp>
    </p:spTree>
    <p:extLst>
      <p:ext uri="{BB962C8B-B14F-4D97-AF65-F5344CB8AC3E}">
        <p14:creationId xmlns:p14="http://schemas.microsoft.com/office/powerpoint/2010/main" val="3499107794"/>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fontAlgn="auto">
              <a:spcBef>
                <a:spcPts val="0"/>
              </a:spcBef>
              <a:spcAft>
                <a:spcPts val="0"/>
              </a:spcAft>
            </a:pPr>
            <a:endParaRPr lang="en-US">
              <a:solidFill>
                <a:srgbClr val="292929"/>
              </a:solidFill>
              <a:latin typeface="Segoe UI"/>
              <a:cs typeface="+mn-cs"/>
            </a:endParaRPr>
          </a:p>
        </p:txBody>
      </p:sp>
    </p:spTree>
    <p:extLst>
      <p:ext uri="{BB962C8B-B14F-4D97-AF65-F5344CB8AC3E}">
        <p14:creationId xmlns:p14="http://schemas.microsoft.com/office/powerpoint/2010/main" val="923908290"/>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6"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fontAlgn="auto">
                <a:spcBef>
                  <a:spcPts val="0"/>
                </a:spcBef>
                <a:spcAft>
                  <a:spcPts val="0"/>
                </a:spcAft>
              </a:pPr>
              <a:endParaRPr lang="en-US" sz="1600">
                <a:solidFill>
                  <a:srgbClr val="292929"/>
                </a:solidFill>
                <a:latin typeface="Segoe UI"/>
                <a:cs typeface="+mn-cs"/>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fontAlgn="auto">
                <a:spcBef>
                  <a:spcPts val="0"/>
                </a:spcBef>
                <a:spcAft>
                  <a:spcPts val="0"/>
                </a:spcAft>
              </a:pPr>
              <a:endParaRPr lang="en-US" sz="1600">
                <a:solidFill>
                  <a:srgbClr val="292929"/>
                </a:solidFill>
                <a:latin typeface="Segoe UI"/>
                <a:cs typeface="+mn-cs"/>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fontAlgn="auto">
                <a:spcBef>
                  <a:spcPts val="0"/>
                </a:spcBef>
                <a:spcAft>
                  <a:spcPts val="0"/>
                </a:spcAft>
              </a:pPr>
              <a:endParaRPr lang="en-US" sz="1600">
                <a:solidFill>
                  <a:srgbClr val="292929"/>
                </a:solidFill>
                <a:latin typeface="Segoe UI"/>
                <a:cs typeface="+mn-cs"/>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fontAlgn="auto">
                <a:spcBef>
                  <a:spcPts val="0"/>
                </a:spcBef>
                <a:spcAft>
                  <a:spcPts val="0"/>
                </a:spcAft>
              </a:pPr>
              <a:endParaRPr lang="en-US" sz="1600">
                <a:solidFill>
                  <a:srgbClr val="292929"/>
                </a:solidFill>
                <a:latin typeface="Segoe UI"/>
                <a:cs typeface="+mn-cs"/>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fontAlgn="auto">
                <a:spcBef>
                  <a:spcPts val="0"/>
                </a:spcBef>
                <a:spcAft>
                  <a:spcPts val="0"/>
                </a:spcAft>
              </a:pPr>
              <a:endParaRPr lang="en-US" sz="1600">
                <a:solidFill>
                  <a:srgbClr val="292929"/>
                </a:solidFill>
                <a:latin typeface="Segoe UI"/>
                <a:cs typeface="+mn-cs"/>
              </a:endParaRPr>
            </a:p>
          </p:txBody>
        </p:sp>
      </p:grpSp>
    </p:spTree>
    <p:extLst>
      <p:ext uri="{BB962C8B-B14F-4D97-AF65-F5344CB8AC3E}">
        <p14:creationId xmlns:p14="http://schemas.microsoft.com/office/powerpoint/2010/main" val="176415155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fontAlgn="auto">
              <a:spcBef>
                <a:spcPts val="0"/>
              </a:spcBef>
              <a:spcAft>
                <a:spcPts val="0"/>
              </a:spcAft>
            </a:pPr>
            <a:endParaRPr lang="en-US" sz="1600">
              <a:solidFill>
                <a:srgbClr val="292929"/>
              </a:solidFill>
              <a:latin typeface="Segoe UI"/>
              <a:cs typeface="+mn-cs"/>
            </a:endParaRPr>
          </a:p>
        </p:txBody>
      </p:sp>
    </p:spTree>
    <p:extLst>
      <p:ext uri="{BB962C8B-B14F-4D97-AF65-F5344CB8AC3E}">
        <p14:creationId xmlns:p14="http://schemas.microsoft.com/office/powerpoint/2010/main" val="277038985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fontAlgn="auto">
                <a:spcBef>
                  <a:spcPts val="0"/>
                </a:spcBef>
                <a:spcAft>
                  <a:spcPts val="0"/>
                </a:spcAft>
              </a:pPr>
              <a:endParaRPr lang="en-US">
                <a:solidFill>
                  <a:srgbClr val="292929"/>
                </a:solidFill>
                <a:latin typeface="Segoe UI"/>
                <a:cs typeface="+mn-cs"/>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fontAlgn="auto">
                <a:spcBef>
                  <a:spcPts val="0"/>
                </a:spcBef>
                <a:spcAft>
                  <a:spcPts val="0"/>
                </a:spcAft>
              </a:pPr>
              <a:endParaRPr lang="en-US">
                <a:solidFill>
                  <a:srgbClr val="292929"/>
                </a:solidFill>
                <a:latin typeface="Segoe UI"/>
                <a:cs typeface="+mn-cs"/>
              </a:endParaRPr>
            </a:p>
          </p:txBody>
        </p:sp>
      </p:grpSp>
    </p:spTree>
    <p:extLst>
      <p:ext uri="{BB962C8B-B14F-4D97-AF65-F5344CB8AC3E}">
        <p14:creationId xmlns:p14="http://schemas.microsoft.com/office/powerpoint/2010/main" val="385760660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t>2/24/2009</a:t>
            </a:r>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6502F32-1C71-4B1B-A312-7881C84C9B25}" type="slidenum">
              <a:rPr lang="en-US"/>
              <a:pPr>
                <a:defRPr/>
              </a:pPr>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8"/>
            <a:ext cx="1880410" cy="291353"/>
          </a:xfrm>
          <a:prstGeom prst="rect">
            <a:avLst/>
          </a:prstGeom>
        </p:spPr>
      </p:pic>
    </p:spTree>
    <p:extLst>
      <p:ext uri="{BB962C8B-B14F-4D97-AF65-F5344CB8AC3E}">
        <p14:creationId xmlns:p14="http://schemas.microsoft.com/office/powerpoint/2010/main" val="89313260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5" y="3140274"/>
            <a:ext cx="2660550" cy="577452"/>
          </a:xfrm>
          <a:prstGeom prst="rect">
            <a:avLst/>
          </a:prstGeom>
          <a:noFill/>
          <a:ln>
            <a:noFill/>
          </a:ln>
        </p:spPr>
      </p:pic>
      <p:sp>
        <p:nvSpPr>
          <p:cNvPr id="3" name="Text Box 3"/>
          <p:cNvSpPr txBox="1">
            <a:spLocks noChangeArrowheads="1"/>
          </p:cNvSpPr>
          <p:nvPr userDrawn="1"/>
        </p:nvSpPr>
        <p:spPr bwMode="blackWhite">
          <a:xfrm>
            <a:off x="381000" y="6083573"/>
            <a:ext cx="8382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fontAlgn="auto" hangingPunct="0">
              <a:spcBef>
                <a:spcPts val="0"/>
              </a:spcBef>
              <a:spcAft>
                <a:spcPts val="0"/>
              </a:spcAft>
            </a:pPr>
            <a:r>
              <a:rPr lang="en-US" sz="700" dirty="0">
                <a:solidFill>
                  <a:srgbClr val="FFFFFF">
                    <a:alpha val="99000"/>
                  </a:srgbClr>
                </a:solidFill>
                <a:latin typeface="Segoe UI" pitchFamily="34" charset="0"/>
              </a:rPr>
              <a:t>© </a:t>
            </a:r>
            <a:r>
              <a:rPr lang="en-US" sz="700" dirty="0" smtClean="0">
                <a:solidFill>
                  <a:srgbClr val="FFFFFF">
                    <a:alpha val="99000"/>
                  </a:srgbClr>
                </a:solidFill>
                <a:latin typeface="Segoe UI" pitchFamily="34" charset="0"/>
              </a:rPr>
              <a:t>2011 Microsoft </a:t>
            </a:r>
            <a:r>
              <a:rPr lang="en-US" sz="700" dirty="0">
                <a:solidFill>
                  <a:srgbClr val="FFFFFF">
                    <a:alpha val="99000"/>
                  </a:srgbClr>
                </a:solidFill>
                <a:latin typeface="Segoe UI" pitchFamily="34" charset="0"/>
              </a:rPr>
              <a:t>Corporation. All rights reserved. Microsoft, Windows, Windows Vista and other product names are or may be registered trademarks and/or trademarks in the U.S. and/or other countries.</a:t>
            </a:r>
          </a:p>
          <a:p>
            <a:pPr algn="ctr" defTabSz="914099" eaLnBrk="0" fontAlgn="auto" hangingPunct="0">
              <a:spcBef>
                <a:spcPts val="0"/>
              </a:spcBef>
              <a:spcAft>
                <a:spcPts val="0"/>
              </a:spcAft>
            </a:pPr>
            <a:r>
              <a:rPr lang="en-US" sz="700" dirty="0">
                <a:solidFill>
                  <a:srgbClr val="FFFFFF">
                    <a:alpha val="99000"/>
                  </a:srgb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latin typeface="Segoe UI" pitchFamily="34" charset="0"/>
              </a:rPr>
              <a:t>MICROSOFT </a:t>
            </a:r>
            <a:r>
              <a:rPr lang="en-US" sz="700" dirty="0">
                <a:solidFill>
                  <a:srgbClr val="FFFFFF">
                    <a:alpha val="99000"/>
                  </a:srgbClr>
                </a:solidFill>
                <a:latin typeface="Segoe UI" pitchFamily="34" charset="0"/>
              </a:rPr>
              <a:t>MAKES NO WARRANTIES, EXPRESS, IMPLIED OR STATUTORY, AS TO THE INFORMATION IN THIS PRESENTATION.</a:t>
            </a:r>
          </a:p>
        </p:txBody>
      </p:sp>
    </p:spTree>
    <p:extLst>
      <p:ext uri="{BB962C8B-B14F-4D97-AF65-F5344CB8AC3E}">
        <p14:creationId xmlns:p14="http://schemas.microsoft.com/office/powerpoint/2010/main" val="559733130"/>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2437590"/>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0"/>
            <a:ext cx="5636696"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70244469"/>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1499010"/>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401902695"/>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itle">
  <p:cSld name="1_Title Slide">
    <p:bg>
      <p:bgPr>
        <a:gradFill rotWithShape="0">
          <a:gsLst>
            <a:gs pos="0">
              <a:srgbClr val="DAE4F2"/>
            </a:gs>
            <a:gs pos="50000">
              <a:schemeClr val="bg1"/>
            </a:gs>
            <a:gs pos="100000">
              <a:srgbClr val="DAE4F2"/>
            </a:gs>
          </a:gsLst>
          <a:lin ang="2700000" scaled="1"/>
        </a:gradFill>
        <a:effectLst/>
      </p:bgPr>
    </p:bg>
    <p:spTree>
      <p:nvGrpSpPr>
        <p:cNvPr id="1" name=""/>
        <p:cNvGrpSpPr/>
        <p:nvPr/>
      </p:nvGrpSpPr>
      <p:grpSpPr>
        <a:xfrm>
          <a:off x="0" y="0"/>
          <a:ext cx="0" cy="0"/>
          <a:chOff x="0" y="0"/>
          <a:chExt cx="0" cy="0"/>
        </a:xfrm>
      </p:grpSpPr>
      <p:pic>
        <p:nvPicPr>
          <p:cNvPr id="3" name="Picture 5" descr="dallas_c"/>
          <p:cNvPicPr>
            <a:picLocks noChangeAspect="1" noChangeArrowheads="1"/>
          </p:cNvPicPr>
          <p:nvPr/>
        </p:nvPicPr>
        <p:blipFill>
          <a:blip r:embed="rId2"/>
          <a:srcRect/>
          <a:stretch>
            <a:fillRect/>
          </a:stretch>
        </p:blipFill>
        <p:spPr bwMode="auto">
          <a:xfrm>
            <a:off x="152400" y="863600"/>
            <a:ext cx="8839200" cy="3860800"/>
          </a:xfrm>
          <a:prstGeom prst="rect">
            <a:avLst/>
          </a:prstGeom>
          <a:noFill/>
          <a:ln w="12700">
            <a:noFill/>
            <a:prstDash val="lgDash"/>
            <a:miter lim="800000"/>
            <a:headEnd/>
            <a:tailEnd/>
          </a:ln>
        </p:spPr>
      </p:pic>
      <p:sp>
        <p:nvSpPr>
          <p:cNvPr id="4" name="Rectangle 2"/>
          <p:cNvSpPr>
            <a:spLocks noChangeArrowheads="1"/>
          </p:cNvSpPr>
          <p:nvPr/>
        </p:nvSpPr>
        <p:spPr bwMode="auto">
          <a:xfrm>
            <a:off x="635000" y="4800602"/>
            <a:ext cx="31750" cy="1052513"/>
          </a:xfrm>
          <a:prstGeom prst="rect">
            <a:avLst/>
          </a:prstGeom>
          <a:solidFill>
            <a:schemeClr val="tx2"/>
          </a:solidFill>
          <a:ln w="9525">
            <a:noFill/>
            <a:miter lim="800000"/>
            <a:headEnd/>
            <a:tailEnd/>
          </a:ln>
          <a:effectLst/>
        </p:spPr>
        <p:txBody>
          <a:bodyPr wrap="none" anchor="ctr"/>
          <a:lstStyle/>
          <a:p>
            <a:pPr defTabSz="1218987" fontAlgn="auto">
              <a:spcBef>
                <a:spcPts val="0"/>
              </a:spcBef>
              <a:spcAft>
                <a:spcPts val="0"/>
              </a:spcAft>
              <a:defRPr/>
            </a:pPr>
            <a:endParaRPr lang="en-US" dirty="0">
              <a:solidFill>
                <a:srgbClr val="292929"/>
              </a:solidFill>
              <a:latin typeface="Segoe UI"/>
              <a:cs typeface="+mn-cs"/>
            </a:endParaRPr>
          </a:p>
        </p:txBody>
      </p:sp>
      <p:sp>
        <p:nvSpPr>
          <p:cNvPr id="5" name="Rectangle 3"/>
          <p:cNvSpPr>
            <a:spLocks noChangeArrowheads="1"/>
          </p:cNvSpPr>
          <p:nvPr/>
        </p:nvSpPr>
        <p:spPr bwMode="auto">
          <a:xfrm flipV="1">
            <a:off x="315913" y="5049838"/>
            <a:ext cx="8693150" cy="55562"/>
          </a:xfrm>
          <a:prstGeom prst="rect">
            <a:avLst/>
          </a:prstGeom>
          <a:gradFill rotWithShape="0">
            <a:gsLst>
              <a:gs pos="0">
                <a:schemeClr val="tx2"/>
              </a:gs>
              <a:gs pos="100000">
                <a:schemeClr val="tx1"/>
              </a:gs>
            </a:gsLst>
            <a:lin ang="0" scaled="1"/>
          </a:gradFill>
          <a:ln w="9525">
            <a:noFill/>
            <a:miter lim="800000"/>
            <a:headEnd/>
            <a:tailEnd/>
          </a:ln>
          <a:effectLst/>
        </p:spPr>
        <p:txBody>
          <a:bodyPr wrap="none" anchor="ctr"/>
          <a:lstStyle/>
          <a:p>
            <a:pPr defTabSz="1218987" fontAlgn="auto">
              <a:spcBef>
                <a:spcPts val="0"/>
              </a:spcBef>
              <a:spcAft>
                <a:spcPts val="0"/>
              </a:spcAft>
              <a:defRPr/>
            </a:pPr>
            <a:endParaRPr lang="en-US" dirty="0">
              <a:solidFill>
                <a:srgbClr val="292929"/>
              </a:solidFill>
              <a:latin typeface="Segoe UI"/>
              <a:cs typeface="+mn-cs"/>
            </a:endParaRPr>
          </a:p>
        </p:txBody>
      </p:sp>
      <p:sp>
        <p:nvSpPr>
          <p:cNvPr id="86020" name="Rectangle 4"/>
          <p:cNvSpPr>
            <a:spLocks noGrp="1" noChangeArrowheads="1"/>
          </p:cNvSpPr>
          <p:nvPr>
            <p:ph type="ctrTitle"/>
          </p:nvPr>
        </p:nvSpPr>
        <p:spPr>
          <a:xfrm>
            <a:off x="990600" y="5243514"/>
            <a:ext cx="7772400" cy="498598"/>
          </a:xfrm>
        </p:spPr>
        <p:txBody>
          <a:bodyPr/>
          <a:lstStyle>
            <a:lvl1pPr>
              <a:defRPr sz="3600">
                <a:effectLst/>
                <a:latin typeface="Verdana" pitchFamily="34" charset="0"/>
              </a:defRPr>
            </a:lvl1pPr>
          </a:lstStyle>
          <a:p>
            <a:r>
              <a:rPr lang="en-US"/>
              <a:t>Click to edit Master title style</a:t>
            </a:r>
          </a:p>
        </p:txBody>
      </p:sp>
    </p:spTree>
    <p:extLst>
      <p:ext uri="{BB962C8B-B14F-4D97-AF65-F5344CB8AC3E}">
        <p14:creationId xmlns:p14="http://schemas.microsoft.com/office/powerpoint/2010/main" val="420940360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7104187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268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843793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1600810"/>
            <a:ext cx="8363938" cy="2437590"/>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77722931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2/24/2009</a:t>
            </a:r>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A3C23B8-353F-4E5D-BF1D-8E4D3AE5621A}" type="slidenum">
              <a:rPr lang="en-US"/>
              <a:pPr>
                <a:defRPr/>
              </a:pPr>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1600810"/>
            <a:ext cx="8363938" cy="2437590"/>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602451948"/>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1600810"/>
            <a:ext cx="8363938" cy="2437590"/>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89555392"/>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67"/>
            <a:ext cx="3155502"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19976" y="4160520"/>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19976" y="1444752"/>
            <a:ext cx="6653993"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026334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67"/>
            <a:ext cx="3155502"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19976" y="4160520"/>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19976" y="1444752"/>
            <a:ext cx="6653993"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567277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67"/>
            <a:ext cx="3155502"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19976" y="4160520"/>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19976" y="1444752"/>
            <a:ext cx="6653993"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087807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90499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162099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79841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p:nvSpPr>
        <p:spPr bwMode="auto">
          <a:xfrm>
            <a:off x="3008305" y="3183218"/>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26" name="Arrow Bar"/>
          <p:cNvSpPr/>
          <p:nvPr/>
        </p:nvSpPr>
        <p:spPr bwMode="auto">
          <a:xfrm>
            <a:off x="3008302" y="1514475"/>
            <a:ext cx="5373499"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p:nvSpPr>
        <p:spPr bwMode="auto">
          <a:xfrm rot="5400000">
            <a:off x="7358025"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pPr defTabSz="1218835" fontAlgn="auto">
              <a:spcBef>
                <a:spcPts val="0"/>
              </a:spcBef>
              <a:spcAft>
                <a:spcPts val="0"/>
              </a:spcAft>
            </a:pPr>
            <a:endParaRPr lang="en-US">
              <a:solidFill>
                <a:srgbClr val="FFFFFF"/>
              </a:solidFill>
              <a:latin typeface="Segoe UI"/>
              <a:cs typeface="+mn-cs"/>
            </a:endParaRPr>
          </a:p>
        </p:txBody>
      </p:sp>
      <p:sp>
        <p:nvSpPr>
          <p:cNvPr id="29" name="TechEd Tile"/>
          <p:cNvSpPr/>
          <p:nvPr/>
        </p:nvSpPr>
        <p:spPr bwMode="auto">
          <a:xfrm>
            <a:off x="766754" y="1514475"/>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3185267"/>
            <a:ext cx="994669"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4682828"/>
            <a:ext cx="994669"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4682828"/>
            <a:ext cx="994669"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3185267"/>
            <a:ext cx="994669"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title" hasCustomPrompt="1"/>
          </p:nvPr>
        </p:nvSpPr>
        <p:spPr>
          <a:xfrm>
            <a:off x="3124985" y="3403971"/>
            <a:ext cx="5154397" cy="553999"/>
          </a:xfrm>
        </p:spPr>
        <p:txBody>
          <a:bodyPr anchor="b" anchorCtr="0"/>
          <a:lstStyle>
            <a:lvl1pPr>
              <a:defRPr sz="4000" b="1" spc="-151"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3144044" y="4657262"/>
            <a:ext cx="5106759" cy="498599"/>
          </a:xfrm>
        </p:spPr>
        <p:txBody>
          <a:bodyPr>
            <a:noAutofit/>
          </a:bodyPr>
          <a:lstStyle>
            <a:lvl1pPr marL="0" indent="0">
              <a:spcBef>
                <a:spcPts val="0"/>
              </a:spcBef>
              <a:buNone/>
              <a:defRPr sz="1600" spc="-71"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928" y="4887241"/>
            <a:ext cx="717556" cy="939101"/>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28411" t="5974" r="30263" b="6304"/>
          <a:stretch/>
        </p:blipFill>
        <p:spPr bwMode="black">
          <a:xfrm>
            <a:off x="2053519" y="3292657"/>
            <a:ext cx="667437" cy="1133131"/>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3279" y="3281643"/>
            <a:ext cx="872537" cy="1141932"/>
          </a:xfrm>
          <a:prstGeom prst="rect">
            <a:avLst/>
          </a:prstGeom>
        </p:spPr>
      </p:pic>
      <p:sp>
        <p:nvSpPr>
          <p:cNvPr id="17" name="Arrow Bar"/>
          <p:cNvSpPr/>
          <p:nvPr/>
        </p:nvSpPr>
        <p:spPr bwMode="auto">
          <a:xfrm>
            <a:off x="8514210" y="3183218"/>
            <a:ext cx="376615" cy="2823139"/>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8455" y="1822256"/>
            <a:ext cx="1786611" cy="915248"/>
          </a:xfrm>
          <a:prstGeom prst="rect">
            <a:avLst/>
          </a:prstGeom>
        </p:spPr>
      </p:pic>
      <p:pic>
        <p:nvPicPr>
          <p:cNvPr id="21" name="TechEd Logo"/>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r="8530"/>
          <a:stretch/>
        </p:blipFill>
        <p:spPr bwMode="black">
          <a:xfrm>
            <a:off x="1999577" y="5122255"/>
            <a:ext cx="775329" cy="52179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rot="5400000">
            <a:off x="7283604" y="4449873"/>
            <a:ext cx="2820203" cy="292388"/>
          </a:xfrm>
          <a:prstGeom prst="rect">
            <a:avLst/>
          </a:prstGeom>
          <a:noFill/>
        </p:spPr>
        <p:txBody>
          <a:bodyPr wrap="square" lIns="0" tIns="0" rIns="0" bIns="0" rtlCol="0">
            <a:spAutoFit/>
          </a:bodyPr>
          <a:lstStyle/>
          <a:p>
            <a:pPr algn="ctr" defTabSz="1218835" fontAlgn="auto">
              <a:spcBef>
                <a:spcPts val="0"/>
              </a:spcBef>
              <a:spcAft>
                <a:spcPts val="0"/>
              </a:spcAft>
            </a:pPr>
            <a:r>
              <a:rPr lang="en-US" sz="1900" b="1" spc="-71" dirty="0" smtClean="0">
                <a:gradFill>
                  <a:gsLst>
                    <a:gs pos="2917">
                      <a:srgbClr val="FFFFFF"/>
                    </a:gs>
                    <a:gs pos="30000">
                      <a:srgbClr val="FFFFFF"/>
                    </a:gs>
                  </a:gsLst>
                  <a:lin ang="5400000" scaled="0"/>
                </a:gradFill>
                <a:latin typeface="Segoe UI"/>
                <a:cs typeface="+mn-cs"/>
              </a:rPr>
              <a:t>LEARN</a:t>
            </a:r>
            <a:r>
              <a:rPr lang="en-US" sz="1900" spc="-71" dirty="0" smtClean="0">
                <a:gradFill>
                  <a:gsLst>
                    <a:gs pos="2917">
                      <a:srgbClr val="FFFFFF"/>
                    </a:gs>
                    <a:gs pos="30000">
                      <a:srgbClr val="FFFFFF"/>
                    </a:gs>
                  </a:gsLst>
                  <a:lin ang="5400000" scaled="0"/>
                </a:gradFill>
                <a:latin typeface="Segoe UI Light"/>
                <a:cs typeface="+mn-cs"/>
              </a:rPr>
              <a:t> WINDOWS AZURE</a:t>
            </a:r>
          </a:p>
        </p:txBody>
      </p:sp>
    </p:spTree>
    <p:extLst>
      <p:ext uri="{BB962C8B-B14F-4D97-AF65-F5344CB8AC3E}">
        <p14:creationId xmlns:p14="http://schemas.microsoft.com/office/powerpoint/2010/main" val="2373440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Tile"/>
          <p:cNvSpPr/>
          <p:nvPr/>
        </p:nvSpPr>
        <p:spPr bwMode="auto">
          <a:xfrm>
            <a:off x="3008305" y="3183218"/>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26" name="Arrow Bar"/>
          <p:cNvSpPr/>
          <p:nvPr/>
        </p:nvSpPr>
        <p:spPr bwMode="auto">
          <a:xfrm>
            <a:off x="3008302" y="1514475"/>
            <a:ext cx="5373499"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p:nvSpPr>
        <p:spPr bwMode="auto">
          <a:xfrm rot="5400000">
            <a:off x="7358025"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pPr defTabSz="1218835" fontAlgn="auto">
              <a:spcBef>
                <a:spcPts val="0"/>
              </a:spcBef>
              <a:spcAft>
                <a:spcPts val="0"/>
              </a:spcAft>
            </a:pPr>
            <a:endParaRPr lang="en-US">
              <a:solidFill>
                <a:srgbClr val="FFFFFF"/>
              </a:solidFill>
              <a:latin typeface="Segoe UI"/>
              <a:cs typeface="+mn-cs"/>
            </a:endParaRPr>
          </a:p>
        </p:txBody>
      </p:sp>
      <p:sp>
        <p:nvSpPr>
          <p:cNvPr id="29" name="TechEd Tile"/>
          <p:cNvSpPr/>
          <p:nvPr/>
        </p:nvSpPr>
        <p:spPr bwMode="auto">
          <a:xfrm>
            <a:off x="766754" y="1514475"/>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3185267"/>
            <a:ext cx="994669"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4682828"/>
            <a:ext cx="994669"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4682828"/>
            <a:ext cx="994669"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3185267"/>
            <a:ext cx="994669"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8530"/>
          <a:stretch/>
        </p:blipFill>
        <p:spPr bwMode="black">
          <a:xfrm>
            <a:off x="1999577" y="5122255"/>
            <a:ext cx="775329" cy="5217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3403971"/>
            <a:ext cx="5154397" cy="553999"/>
          </a:xfrm>
        </p:spPr>
        <p:txBody>
          <a:bodyPr anchor="b" anchorCtr="0"/>
          <a:lstStyle>
            <a:lvl1pPr>
              <a:defRPr sz="4000" b="1" spc="-151"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3144044" y="4657262"/>
            <a:ext cx="5106759" cy="498599"/>
          </a:xfrm>
        </p:spPr>
        <p:txBody>
          <a:bodyPr>
            <a:noAutofit/>
          </a:bodyPr>
          <a:lstStyle>
            <a:lvl1pPr marL="0" indent="0">
              <a:spcBef>
                <a:spcPts val="0"/>
              </a:spcBef>
              <a:buNone/>
              <a:defRPr sz="1600" spc="-71"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289" y="3314503"/>
            <a:ext cx="791695" cy="1036132"/>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842" y="4860859"/>
            <a:ext cx="798142" cy="1044568"/>
          </a:xfrm>
          <a:prstGeom prst="rect">
            <a:avLst/>
          </a:prstGeom>
        </p:spPr>
      </p:pic>
      <p:pic>
        <p:nvPicPr>
          <p:cNvPr id="4" name="Picture 3"/>
          <p:cNvPicPr>
            <a:picLocks noChangeAspect="1"/>
          </p:cNvPicPr>
          <p:nvPr/>
        </p:nvPicPr>
        <p:blipFill rotWithShape="1">
          <a:blip r:embed="rId7" cstate="print">
            <a:extLst>
              <a:ext uri="{28A0092B-C50C-407E-A947-70E740481C1C}">
                <a14:useLocalDpi xmlns:a14="http://schemas.microsoft.com/office/drawing/2010/main" val="0"/>
              </a:ext>
            </a:extLst>
          </a:blip>
          <a:srcRect l="21790" r="25133"/>
          <a:stretch/>
        </p:blipFill>
        <p:spPr bwMode="black">
          <a:xfrm>
            <a:off x="2064171" y="3312732"/>
            <a:ext cx="710732" cy="1070959"/>
          </a:xfrm>
          <a:prstGeom prst="rect">
            <a:avLst/>
          </a:prstGeom>
        </p:spPr>
      </p:pic>
      <p:sp>
        <p:nvSpPr>
          <p:cNvPr id="17" name="Arrow Bar"/>
          <p:cNvSpPr/>
          <p:nvPr/>
        </p:nvSpPr>
        <p:spPr bwMode="auto">
          <a:xfrm>
            <a:off x="8514210" y="3183218"/>
            <a:ext cx="376615" cy="2823139"/>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8455" y="1822256"/>
            <a:ext cx="1786611" cy="915248"/>
          </a:xfrm>
          <a:prstGeom prst="rect">
            <a:avLst/>
          </a:prstGeom>
        </p:spPr>
      </p:pic>
      <p:sp>
        <p:nvSpPr>
          <p:cNvPr id="21" name="TextBox 20"/>
          <p:cNvSpPr txBox="1"/>
          <p:nvPr/>
        </p:nvSpPr>
        <p:spPr>
          <a:xfrm rot="5400000">
            <a:off x="7283604" y="4449873"/>
            <a:ext cx="2820203" cy="292388"/>
          </a:xfrm>
          <a:prstGeom prst="rect">
            <a:avLst/>
          </a:prstGeom>
          <a:noFill/>
        </p:spPr>
        <p:txBody>
          <a:bodyPr wrap="square" lIns="0" tIns="0" rIns="0" bIns="0" rtlCol="0">
            <a:spAutoFit/>
          </a:bodyPr>
          <a:lstStyle/>
          <a:p>
            <a:pPr algn="ctr" defTabSz="1218835" fontAlgn="auto">
              <a:spcBef>
                <a:spcPts val="0"/>
              </a:spcBef>
              <a:spcAft>
                <a:spcPts val="0"/>
              </a:spcAft>
            </a:pPr>
            <a:r>
              <a:rPr lang="en-US" sz="1900" b="1" spc="-71" dirty="0" smtClean="0">
                <a:gradFill>
                  <a:gsLst>
                    <a:gs pos="2917">
                      <a:srgbClr val="FFFFFF"/>
                    </a:gs>
                    <a:gs pos="30000">
                      <a:srgbClr val="FFFFFF"/>
                    </a:gs>
                  </a:gsLst>
                  <a:lin ang="5400000" scaled="0"/>
                </a:gradFill>
                <a:latin typeface="Segoe UI"/>
                <a:cs typeface="+mn-cs"/>
              </a:rPr>
              <a:t>LEARN</a:t>
            </a:r>
            <a:r>
              <a:rPr lang="en-US" sz="1900" spc="-71" dirty="0" smtClean="0">
                <a:gradFill>
                  <a:gsLst>
                    <a:gs pos="2917">
                      <a:srgbClr val="FFFFFF"/>
                    </a:gs>
                    <a:gs pos="30000">
                      <a:srgbClr val="FFFFFF"/>
                    </a:gs>
                  </a:gsLst>
                  <a:lin ang="5400000" scaled="0"/>
                </a:gradFill>
                <a:latin typeface="Segoe UI Light"/>
                <a:cs typeface="+mn-cs"/>
              </a:rPr>
              <a:t> WINDOWS AZURE</a:t>
            </a:r>
          </a:p>
        </p:txBody>
      </p:sp>
    </p:spTree>
    <p:extLst>
      <p:ext uri="{BB962C8B-B14F-4D97-AF65-F5344CB8AC3E}">
        <p14:creationId xmlns:p14="http://schemas.microsoft.com/office/powerpoint/2010/main" val="42535489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2/24/2009</a:t>
            </a:r>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5C3D082-DE0B-4B2E-9170-9FF0EF6D44FE}" type="slidenum">
              <a:rPr lang="en-US"/>
              <a:pPr>
                <a:defRPr/>
              </a:pPr>
              <a:t>‹#›</a:t>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Tile"/>
          <p:cNvSpPr/>
          <p:nvPr/>
        </p:nvSpPr>
        <p:spPr bwMode="auto">
          <a:xfrm>
            <a:off x="3008305" y="3183218"/>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26" name="Arrow Bar"/>
          <p:cNvSpPr/>
          <p:nvPr/>
        </p:nvSpPr>
        <p:spPr bwMode="auto">
          <a:xfrm>
            <a:off x="3008302" y="1514475"/>
            <a:ext cx="5373499"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p:nvSpPr>
        <p:spPr bwMode="auto">
          <a:xfrm rot="5400000">
            <a:off x="7358025"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pPr defTabSz="1218835" fontAlgn="auto">
              <a:spcBef>
                <a:spcPts val="0"/>
              </a:spcBef>
              <a:spcAft>
                <a:spcPts val="0"/>
              </a:spcAft>
            </a:pPr>
            <a:endParaRPr lang="en-US">
              <a:solidFill>
                <a:srgbClr val="FFFFFF"/>
              </a:solidFill>
              <a:latin typeface="Segoe UI"/>
              <a:cs typeface="+mn-cs"/>
            </a:endParaRPr>
          </a:p>
        </p:txBody>
      </p:sp>
      <p:sp>
        <p:nvSpPr>
          <p:cNvPr id="29" name="TechEd Tile"/>
          <p:cNvSpPr/>
          <p:nvPr/>
        </p:nvSpPr>
        <p:spPr bwMode="auto">
          <a:xfrm>
            <a:off x="766754" y="1514475"/>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3185267"/>
            <a:ext cx="994669"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4682828"/>
            <a:ext cx="994669"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4682828"/>
            <a:ext cx="994669"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3185267"/>
            <a:ext cx="994669"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8530"/>
          <a:stretch/>
        </p:blipFill>
        <p:spPr bwMode="black">
          <a:xfrm>
            <a:off x="1999577" y="5122255"/>
            <a:ext cx="775329" cy="5217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3403971"/>
            <a:ext cx="5154397" cy="553999"/>
          </a:xfrm>
        </p:spPr>
        <p:txBody>
          <a:bodyPr anchor="b" anchorCtr="0"/>
          <a:lstStyle>
            <a:lvl1pPr>
              <a:defRPr sz="4000" b="1" spc="-151"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3144044" y="4657262"/>
            <a:ext cx="5106759" cy="498599"/>
          </a:xfrm>
        </p:spPr>
        <p:txBody>
          <a:bodyPr>
            <a:noAutofit/>
          </a:bodyPr>
          <a:lstStyle>
            <a:lvl1pPr marL="0" indent="0">
              <a:spcBef>
                <a:spcPts val="0"/>
              </a:spcBef>
              <a:buNone/>
              <a:defRPr sz="1600" spc="-71"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black">
          <a:xfrm>
            <a:off x="885192" y="3535292"/>
            <a:ext cx="782503" cy="62583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842" y="4860859"/>
            <a:ext cx="798142" cy="1044568"/>
          </a:xfrm>
          <a:prstGeom prst="rect">
            <a:avLst/>
          </a:prstGeom>
        </p:spPr>
      </p:pic>
      <p:pic>
        <p:nvPicPr>
          <p:cNvPr id="18" name="Picture 2" descr="C:\Users\Justin\Desktop\_Work_in_Progress\_MS\1530\toolbox.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19253" y="3436898"/>
            <a:ext cx="728251" cy="8226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8455" y="1822256"/>
            <a:ext cx="1786611" cy="915248"/>
          </a:xfrm>
          <a:prstGeom prst="rect">
            <a:avLst/>
          </a:prstGeom>
        </p:spPr>
      </p:pic>
      <p:sp>
        <p:nvSpPr>
          <p:cNvPr id="21" name="Arrow Bar"/>
          <p:cNvSpPr/>
          <p:nvPr/>
        </p:nvSpPr>
        <p:spPr bwMode="auto">
          <a:xfrm>
            <a:off x="8514210" y="3183218"/>
            <a:ext cx="376615" cy="282313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22" name="TextBox 21"/>
          <p:cNvSpPr txBox="1"/>
          <p:nvPr/>
        </p:nvSpPr>
        <p:spPr>
          <a:xfrm rot="5400000">
            <a:off x="7283604" y="4449873"/>
            <a:ext cx="2820203" cy="292388"/>
          </a:xfrm>
          <a:prstGeom prst="rect">
            <a:avLst/>
          </a:prstGeom>
          <a:noFill/>
        </p:spPr>
        <p:txBody>
          <a:bodyPr wrap="square" lIns="0" tIns="0" rIns="0" bIns="0" rtlCol="0">
            <a:spAutoFit/>
          </a:bodyPr>
          <a:lstStyle/>
          <a:p>
            <a:pPr algn="ctr" defTabSz="1218835" fontAlgn="auto">
              <a:spcBef>
                <a:spcPts val="0"/>
              </a:spcBef>
              <a:spcAft>
                <a:spcPts val="0"/>
              </a:spcAft>
            </a:pPr>
            <a:r>
              <a:rPr lang="en-US" sz="1900" b="1" spc="-71" dirty="0" smtClean="0">
                <a:gradFill>
                  <a:gsLst>
                    <a:gs pos="2917">
                      <a:srgbClr val="FFFFFF"/>
                    </a:gs>
                    <a:gs pos="30000">
                      <a:srgbClr val="FFFFFF"/>
                    </a:gs>
                  </a:gsLst>
                  <a:lin ang="5400000" scaled="0"/>
                </a:gradFill>
                <a:latin typeface="Segoe UI"/>
                <a:cs typeface="+mn-cs"/>
              </a:rPr>
              <a:t>LEARN</a:t>
            </a:r>
            <a:r>
              <a:rPr lang="en-US" sz="1900" spc="-71" dirty="0" smtClean="0">
                <a:gradFill>
                  <a:gsLst>
                    <a:gs pos="2917">
                      <a:srgbClr val="FFFFFF"/>
                    </a:gs>
                    <a:gs pos="30000">
                      <a:srgbClr val="FFFFFF"/>
                    </a:gs>
                  </a:gsLst>
                  <a:lin ang="5400000" scaled="0"/>
                </a:gradFill>
                <a:latin typeface="Segoe UI Light"/>
                <a:cs typeface="+mn-cs"/>
              </a:rPr>
              <a:t> WINDOWS AZURE</a:t>
            </a:r>
          </a:p>
        </p:txBody>
      </p:sp>
    </p:spTree>
    <p:extLst>
      <p:ext uri="{BB962C8B-B14F-4D97-AF65-F5344CB8AC3E}">
        <p14:creationId xmlns:p14="http://schemas.microsoft.com/office/powerpoint/2010/main" val="5468057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Tile"/>
          <p:cNvSpPr/>
          <p:nvPr/>
        </p:nvSpPr>
        <p:spPr bwMode="auto">
          <a:xfrm>
            <a:off x="3008305" y="3187142"/>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23" name="Arrow Bar"/>
          <p:cNvSpPr/>
          <p:nvPr/>
        </p:nvSpPr>
        <p:spPr bwMode="auto">
          <a:xfrm>
            <a:off x="3008302" y="1514475"/>
            <a:ext cx="5373499"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useBgFill="1">
        <p:nvSpPr>
          <p:cNvPr id="24" name="Left Mask"/>
          <p:cNvSpPr/>
          <p:nvPr/>
        </p:nvSpPr>
        <p:spPr bwMode="auto">
          <a:xfrm>
            <a:off x="0" y="1514476"/>
            <a:ext cx="3008302"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25" name="Circle Arrow"/>
          <p:cNvSpPr>
            <a:spLocks noEditPoints="1"/>
          </p:cNvSpPr>
          <p:nvPr/>
        </p:nvSpPr>
        <p:spPr bwMode="auto">
          <a:xfrm rot="5400000">
            <a:off x="7358025"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pPr defTabSz="1218835" fontAlgn="auto">
              <a:spcBef>
                <a:spcPts val="0"/>
              </a:spcBef>
              <a:spcAft>
                <a:spcPts val="0"/>
              </a:spcAft>
            </a:pPr>
            <a:endParaRPr lang="en-US">
              <a:solidFill>
                <a:srgbClr val="FFFFFF"/>
              </a:solidFill>
              <a:latin typeface="Segoe UI"/>
              <a:cs typeface="+mn-cs"/>
            </a:endParaRPr>
          </a:p>
        </p:txBody>
      </p:sp>
      <p:sp>
        <p:nvSpPr>
          <p:cNvPr id="27" name="TechEd Tile"/>
          <p:cNvSpPr/>
          <p:nvPr/>
        </p:nvSpPr>
        <p:spPr bwMode="auto">
          <a:xfrm>
            <a:off x="766754" y="1514475"/>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pic>
        <p:nvPicPr>
          <p:cNvPr id="31"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051262" y="1742495"/>
            <a:ext cx="1550658"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49" name="Right Mask"/>
          <p:cNvSpPr/>
          <p:nvPr/>
        </p:nvSpPr>
        <p:spPr bwMode="auto">
          <a:xfrm>
            <a:off x="8381803" y="1630804"/>
            <a:ext cx="762198"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50" name="Title 1"/>
          <p:cNvSpPr>
            <a:spLocks noGrp="1"/>
          </p:cNvSpPr>
          <p:nvPr>
            <p:ph type="ctrTitle"/>
          </p:nvPr>
        </p:nvSpPr>
        <p:spPr>
          <a:xfrm>
            <a:off x="3136906" y="3231975"/>
            <a:ext cx="5040038" cy="1232464"/>
          </a:xfrm>
        </p:spPr>
        <p:txBody>
          <a:bodyPr anchor="ctr">
            <a:noAutofit/>
          </a:bodyPr>
          <a:lstStyle>
            <a:lvl1pPr algn="l" defTabSz="914287"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1" name="Subtitle 2"/>
          <p:cNvSpPr>
            <a:spLocks noGrp="1"/>
          </p:cNvSpPr>
          <p:nvPr>
            <p:ph type="subTitle" idx="1"/>
          </p:nvPr>
        </p:nvSpPr>
        <p:spPr>
          <a:xfrm>
            <a:off x="3136907" y="5029208"/>
            <a:ext cx="5154369" cy="463255"/>
          </a:xfrm>
        </p:spPr>
        <p:txBody>
          <a:bodyPr>
            <a:noAutofit/>
          </a:bodyPr>
          <a:lstStyle>
            <a:lvl1pPr marL="0" indent="0" algn="l" defTabSz="914287"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useBgFill="1">
        <p:nvSpPr>
          <p:cNvPr id="52" name="Bottom Mask"/>
          <p:cNvSpPr/>
          <p:nvPr/>
        </p:nvSpPr>
        <p:spPr bwMode="auto">
          <a:xfrm>
            <a:off x="1" y="6010281"/>
            <a:ext cx="9144001"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57" name="Rectangle 56"/>
          <p:cNvSpPr/>
          <p:nvPr/>
        </p:nvSpPr>
        <p:spPr bwMode="auto">
          <a:xfrm>
            <a:off x="1886044" y="3185267"/>
            <a:ext cx="994669"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58" name="Rectangle 57"/>
          <p:cNvSpPr/>
          <p:nvPr/>
        </p:nvSpPr>
        <p:spPr bwMode="auto">
          <a:xfrm>
            <a:off x="762580" y="4682828"/>
            <a:ext cx="994669"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60" name="Rectangle 59"/>
          <p:cNvSpPr/>
          <p:nvPr/>
        </p:nvSpPr>
        <p:spPr bwMode="auto">
          <a:xfrm>
            <a:off x="762580" y="3185267"/>
            <a:ext cx="994669"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8928" y="4887241"/>
            <a:ext cx="717556" cy="939101"/>
          </a:xfrm>
          <a:prstGeom prst="rect">
            <a:avLst/>
          </a:prstGeom>
        </p:spPr>
      </p:pic>
      <p:pic>
        <p:nvPicPr>
          <p:cNvPr id="62" name="Picture 61"/>
          <p:cNvPicPr>
            <a:picLocks noChangeAspect="1"/>
          </p:cNvPicPr>
          <p:nvPr/>
        </p:nvPicPr>
        <p:blipFill rotWithShape="1">
          <a:blip r:embed="rId5" cstate="print">
            <a:extLst>
              <a:ext uri="{28A0092B-C50C-407E-A947-70E740481C1C}">
                <a14:useLocalDpi xmlns:a14="http://schemas.microsoft.com/office/drawing/2010/main" val="0"/>
              </a:ext>
            </a:extLst>
          </a:blip>
          <a:srcRect l="28411" t="5974" r="30263" b="6304"/>
          <a:stretch/>
        </p:blipFill>
        <p:spPr bwMode="black">
          <a:xfrm>
            <a:off x="2053519" y="3292657"/>
            <a:ext cx="667437" cy="1133131"/>
          </a:xfrm>
          <a:prstGeom prst="rect">
            <a:avLst/>
          </a:prstGeom>
        </p:spPr>
      </p:pic>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3279" y="3281643"/>
            <a:ext cx="872537" cy="1141932"/>
          </a:xfrm>
          <a:prstGeom prst="rect">
            <a:avLst/>
          </a:prstGeom>
        </p:spPr>
      </p:pic>
      <p:sp>
        <p:nvSpPr>
          <p:cNvPr id="65" name="Rectangle 64"/>
          <p:cNvSpPr/>
          <p:nvPr/>
        </p:nvSpPr>
        <p:spPr bwMode="auto">
          <a:xfrm>
            <a:off x="1886044" y="4693844"/>
            <a:ext cx="994669"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pic>
        <p:nvPicPr>
          <p:cNvPr id="66" name="Picture 65"/>
          <p:cNvPicPr>
            <a:picLocks noChangeAspect="1"/>
          </p:cNvPicPr>
          <p:nvPr/>
        </p:nvPicPr>
        <p:blipFill rotWithShape="1">
          <a:blip r:embed="rId7" cstate="print">
            <a:extLst>
              <a:ext uri="{28A0092B-C50C-407E-A947-70E740481C1C}">
                <a14:useLocalDpi xmlns:a14="http://schemas.microsoft.com/office/drawing/2010/main" val="0"/>
              </a:ext>
            </a:extLst>
          </a:blip>
          <a:srcRect l="21790" r="25133"/>
          <a:stretch/>
        </p:blipFill>
        <p:spPr bwMode="black">
          <a:xfrm>
            <a:off x="2064171" y="4821311"/>
            <a:ext cx="710732" cy="1070959"/>
          </a:xfrm>
          <a:prstGeom prst="rect">
            <a:avLst/>
          </a:prstGeom>
        </p:spPr>
      </p:pic>
      <p:sp>
        <p:nvSpPr>
          <p:cNvPr id="68" name="Arrow Bar"/>
          <p:cNvSpPr/>
          <p:nvPr/>
        </p:nvSpPr>
        <p:spPr bwMode="auto">
          <a:xfrm>
            <a:off x="8514210" y="3183218"/>
            <a:ext cx="376615" cy="2823139"/>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69" name="TextBox 68"/>
          <p:cNvSpPr txBox="1"/>
          <p:nvPr/>
        </p:nvSpPr>
        <p:spPr>
          <a:xfrm rot="5400000">
            <a:off x="7283604" y="4449873"/>
            <a:ext cx="2820203" cy="292388"/>
          </a:xfrm>
          <a:prstGeom prst="rect">
            <a:avLst/>
          </a:prstGeom>
          <a:noFill/>
        </p:spPr>
        <p:txBody>
          <a:bodyPr wrap="square" lIns="0" tIns="0" rIns="0" bIns="0" rtlCol="0">
            <a:spAutoFit/>
          </a:bodyPr>
          <a:lstStyle/>
          <a:p>
            <a:pPr algn="ctr" defTabSz="1218835" fontAlgn="auto">
              <a:spcBef>
                <a:spcPts val="0"/>
              </a:spcBef>
              <a:spcAft>
                <a:spcPts val="0"/>
              </a:spcAft>
            </a:pPr>
            <a:r>
              <a:rPr lang="en-US" sz="1900" b="1" spc="-71" dirty="0" smtClean="0">
                <a:gradFill>
                  <a:gsLst>
                    <a:gs pos="2917">
                      <a:srgbClr val="FFFFFF"/>
                    </a:gs>
                    <a:gs pos="30000">
                      <a:srgbClr val="FFFFFF"/>
                    </a:gs>
                  </a:gsLst>
                  <a:lin ang="5400000" scaled="0"/>
                </a:gradFill>
                <a:latin typeface="Segoe UI"/>
                <a:cs typeface="+mn-cs"/>
              </a:rPr>
              <a:t>LEARN</a:t>
            </a:r>
            <a:r>
              <a:rPr lang="en-US" sz="1900" spc="-71" dirty="0" smtClean="0">
                <a:gradFill>
                  <a:gsLst>
                    <a:gs pos="2917">
                      <a:srgbClr val="FFFFFF"/>
                    </a:gs>
                    <a:gs pos="30000">
                      <a:srgbClr val="FFFFFF"/>
                    </a:gs>
                  </a:gsLst>
                  <a:lin ang="5400000" scaled="0"/>
                </a:gradFill>
                <a:latin typeface="Segoe UI Light"/>
                <a:cs typeface="+mn-cs"/>
              </a:rPr>
              <a:t> WINDOWS AZURE</a:t>
            </a:r>
          </a:p>
        </p:txBody>
      </p:sp>
    </p:spTree>
    <p:extLst>
      <p:ext uri="{BB962C8B-B14F-4D97-AF65-F5344CB8AC3E}">
        <p14:creationId xmlns:p14="http://schemas.microsoft.com/office/powerpoint/2010/main" val="24442366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p:nvSpPr>
        <p:spPr bwMode="auto">
          <a:xfrm>
            <a:off x="3008305" y="3187142"/>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26" name="Arrow Bar"/>
          <p:cNvSpPr/>
          <p:nvPr/>
        </p:nvSpPr>
        <p:spPr bwMode="auto">
          <a:xfrm>
            <a:off x="3008302" y="1514475"/>
            <a:ext cx="5373499"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p:nvSpPr>
        <p:spPr bwMode="auto">
          <a:xfrm>
            <a:off x="0" y="1514476"/>
            <a:ext cx="3008302"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p:nvSpPr>
        <p:spPr bwMode="auto">
          <a:xfrm rot="5400000">
            <a:off x="7358025"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pPr defTabSz="1218835" fontAlgn="auto">
              <a:spcBef>
                <a:spcPts val="0"/>
              </a:spcBef>
              <a:spcAft>
                <a:spcPts val="0"/>
              </a:spcAft>
            </a:pPr>
            <a:endParaRPr lang="en-US">
              <a:solidFill>
                <a:srgbClr val="FFFFFF"/>
              </a:solidFill>
              <a:latin typeface="Segoe UI"/>
              <a:cs typeface="+mn-cs"/>
            </a:endParaRPr>
          </a:p>
        </p:txBody>
      </p:sp>
      <p:sp>
        <p:nvSpPr>
          <p:cNvPr id="29" name="TechEd Tile"/>
          <p:cNvSpPr/>
          <p:nvPr/>
        </p:nvSpPr>
        <p:spPr bwMode="auto">
          <a:xfrm>
            <a:off x="766754" y="1514475"/>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051262" y="1742495"/>
            <a:ext cx="1550658" cy="104358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p:nvGrpSpPr>
        <p:grpSpPr>
          <a:xfrm>
            <a:off x="762580" y="3185267"/>
            <a:ext cx="994669" cy="132588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35" fontAlgn="auto">
                <a:spcBef>
                  <a:spcPts val="0"/>
                </a:spcBef>
                <a:spcAft>
                  <a:spcPts val="0"/>
                </a:spcAft>
              </a:pPr>
              <a:endParaRPr lang="en-US">
                <a:solidFill>
                  <a:srgbClr val="FFFFFF"/>
                </a:solidFill>
                <a:latin typeface="Segoe UI"/>
                <a:cs typeface="+mn-cs"/>
              </a:endParaRPr>
            </a:p>
          </p:txBody>
        </p:sp>
      </p:grpSp>
      <p:grpSp>
        <p:nvGrpSpPr>
          <p:cNvPr id="34" name="Orange Tile"/>
          <p:cNvGrpSpPr/>
          <p:nvPr/>
        </p:nvGrpSpPr>
        <p:grpSpPr>
          <a:xfrm>
            <a:off x="1886044" y="3185267"/>
            <a:ext cx="994669" cy="132588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35" fontAlgn="auto">
                <a:spcBef>
                  <a:spcPts val="0"/>
                </a:spcBef>
                <a:spcAft>
                  <a:spcPts val="0"/>
                </a:spcAft>
              </a:pPr>
              <a:endParaRPr lang="en-US">
                <a:solidFill>
                  <a:srgbClr val="FFFFFF"/>
                </a:solidFill>
                <a:latin typeface="Segoe UI"/>
                <a:cs typeface="+mn-cs"/>
              </a:endParaRPr>
            </a:p>
          </p:txBody>
        </p:sp>
      </p:grpSp>
      <p:grpSp>
        <p:nvGrpSpPr>
          <p:cNvPr id="37" name="Teal Tile"/>
          <p:cNvGrpSpPr/>
          <p:nvPr/>
        </p:nvGrpSpPr>
        <p:grpSpPr>
          <a:xfrm>
            <a:off x="762580" y="4682828"/>
            <a:ext cx="994669" cy="132588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1218835" fontAlgn="auto">
                <a:spcBef>
                  <a:spcPts val="0"/>
                </a:spcBef>
                <a:spcAft>
                  <a:spcPts val="0"/>
                </a:spcAft>
              </a:pPr>
              <a:endParaRPr lang="en-US">
                <a:solidFill>
                  <a:srgbClr val="FFFFFF"/>
                </a:solidFill>
                <a:latin typeface="Segoe UI"/>
                <a:cs typeface="+mn-cs"/>
              </a:endParaRPr>
            </a:p>
          </p:txBody>
        </p:sp>
      </p:grpSp>
      <p:grpSp>
        <p:nvGrpSpPr>
          <p:cNvPr id="5" name="Green Tile"/>
          <p:cNvGrpSpPr/>
          <p:nvPr/>
        </p:nvGrpSpPr>
        <p:grpSpPr>
          <a:xfrm>
            <a:off x="1886044" y="4682828"/>
            <a:ext cx="994669" cy="132588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835" fontAlgn="auto">
                <a:spcBef>
                  <a:spcPts val="0"/>
                </a:spcBef>
                <a:spcAft>
                  <a:spcPts val="0"/>
                </a:spcAft>
              </a:pPr>
              <a:endParaRPr lang="en-US">
                <a:solidFill>
                  <a:srgbClr val="FFFFFF"/>
                </a:solidFill>
                <a:latin typeface="Segoe UI"/>
                <a:cs typeface="+mn-cs"/>
              </a:endParaRPr>
            </a:p>
          </p:txBody>
        </p:sp>
      </p:grpSp>
      <p:sp useBgFill="1">
        <p:nvSpPr>
          <p:cNvPr id="43" name="Top Mask"/>
          <p:cNvSpPr/>
          <p:nvPr/>
        </p:nvSpPr>
        <p:spPr bwMode="auto">
          <a:xfrm>
            <a:off x="0" y="6"/>
            <a:ext cx="9144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p:nvSpPr>
        <p:spPr bwMode="auto">
          <a:xfrm>
            <a:off x="8381803" y="1630804"/>
            <a:ext cx="762198"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3231975"/>
            <a:ext cx="5040038" cy="1232464"/>
          </a:xfrm>
        </p:spPr>
        <p:txBody>
          <a:bodyPr anchor="ctr">
            <a:noAutofit/>
          </a:bodyPr>
          <a:lstStyle>
            <a:lvl1pPr algn="l" defTabSz="914287"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3136907" y="5029208"/>
            <a:ext cx="5154369" cy="463255"/>
          </a:xfrm>
        </p:spPr>
        <p:txBody>
          <a:bodyPr>
            <a:noAutofit/>
          </a:bodyPr>
          <a:lstStyle>
            <a:lvl1pPr marL="0" indent="0" algn="l" defTabSz="914287"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p:nvSpPr>
        <p:spPr bwMode="auto">
          <a:xfrm>
            <a:off x="1" y="6010281"/>
            <a:ext cx="9144001"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241117649"/>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1600811"/>
            <a:ext cx="8363938" cy="2437590"/>
          </a:xfrm>
        </p:spPr>
        <p:txBody>
          <a:bodyPr anchor="b" anchorCtr="0"/>
          <a:lstStyle>
            <a:lvl1pPr>
              <a:defRPr sz="8800" spc="-30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1461306318"/>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3008305" y="3187142"/>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8" name="Arrow Bar"/>
          <p:cNvSpPr/>
          <p:nvPr/>
        </p:nvSpPr>
        <p:spPr bwMode="auto">
          <a:xfrm>
            <a:off x="3008302" y="1514475"/>
            <a:ext cx="5373499" cy="1499616"/>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p:nvSpPr>
        <p:spPr bwMode="auto">
          <a:xfrm rot="5400000">
            <a:off x="7358025"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pPr defTabSz="1218835" fontAlgn="auto">
              <a:spcBef>
                <a:spcPts val="0"/>
              </a:spcBef>
              <a:spcAft>
                <a:spcPts val="0"/>
              </a:spcAft>
            </a:pPr>
            <a:endParaRPr lang="en-US">
              <a:solidFill>
                <a:srgbClr val="FFFFFF"/>
              </a:solidFill>
              <a:latin typeface="Segoe UI"/>
              <a:cs typeface="+mn-cs"/>
            </a:endParaRPr>
          </a:p>
        </p:txBody>
      </p:sp>
      <p:sp>
        <p:nvSpPr>
          <p:cNvPr id="10" name="TechEd Tile"/>
          <p:cNvSpPr/>
          <p:nvPr/>
        </p:nvSpPr>
        <p:spPr bwMode="auto">
          <a:xfrm>
            <a:off x="766754" y="1514475"/>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11" name="Rectangle 10"/>
          <p:cNvSpPr/>
          <p:nvPr/>
        </p:nvSpPr>
        <p:spPr bwMode="auto">
          <a:xfrm>
            <a:off x="1886044" y="3185267"/>
            <a:ext cx="994669"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12" name="Rectangle 11"/>
          <p:cNvSpPr/>
          <p:nvPr/>
        </p:nvSpPr>
        <p:spPr bwMode="auto">
          <a:xfrm>
            <a:off x="762580" y="4682828"/>
            <a:ext cx="994669"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13" name="Rectangle 12"/>
          <p:cNvSpPr/>
          <p:nvPr/>
        </p:nvSpPr>
        <p:spPr bwMode="auto">
          <a:xfrm>
            <a:off x="1886044" y="4682828"/>
            <a:ext cx="994669"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p:nvSpPr>
        <p:spPr bwMode="auto">
          <a:xfrm>
            <a:off x="762580" y="3185270"/>
            <a:ext cx="2118133" cy="282344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3" y="1635447"/>
            <a:ext cx="5191598"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Demo</a:t>
            </a:r>
          </a:p>
        </p:txBody>
      </p:sp>
      <p:sp>
        <p:nvSpPr>
          <p:cNvPr id="3" name="Subtitle 2"/>
          <p:cNvSpPr>
            <a:spLocks noGrp="1"/>
          </p:cNvSpPr>
          <p:nvPr>
            <p:ph type="subTitle" idx="1"/>
          </p:nvPr>
        </p:nvSpPr>
        <p:spPr>
          <a:xfrm>
            <a:off x="3072828" y="4884111"/>
            <a:ext cx="5189183"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4" y="3391159"/>
            <a:ext cx="5189184" cy="914096"/>
          </a:xfrm>
        </p:spPr>
        <p:txBody>
          <a:bodyPr wrap="square" anchor="ctr">
            <a:noAutofit/>
          </a:bodyPr>
          <a:lstStyle>
            <a:lvl1pPr marL="0" indent="0">
              <a:buNone/>
              <a:defRPr sz="4000" b="1" spc="-100" baseline="0">
                <a:solidFill>
                  <a:schemeClr val="accent2">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077" y="1749970"/>
            <a:ext cx="1979351" cy="1087555"/>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3588" y="3519526"/>
            <a:ext cx="1624155" cy="2125612"/>
          </a:xfrm>
          <a:prstGeom prst="rect">
            <a:avLst/>
          </a:prstGeom>
        </p:spPr>
      </p:pic>
    </p:spTree>
    <p:extLst>
      <p:ext uri="{BB962C8B-B14F-4D97-AF65-F5344CB8AC3E}">
        <p14:creationId xmlns:p14="http://schemas.microsoft.com/office/powerpoint/2010/main" val="30322709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_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3008305" y="3187142"/>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8" name="Arrow Bar"/>
          <p:cNvSpPr/>
          <p:nvPr/>
        </p:nvSpPr>
        <p:spPr bwMode="auto">
          <a:xfrm>
            <a:off x="3008302" y="1514475"/>
            <a:ext cx="5373499" cy="149961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p:nvSpPr>
        <p:spPr bwMode="auto">
          <a:xfrm rot="5400000">
            <a:off x="7358025"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pPr defTabSz="1218835" fontAlgn="auto">
              <a:spcBef>
                <a:spcPts val="0"/>
              </a:spcBef>
              <a:spcAft>
                <a:spcPts val="0"/>
              </a:spcAft>
            </a:pPr>
            <a:endParaRPr lang="en-US">
              <a:solidFill>
                <a:srgbClr val="FFFFFF"/>
              </a:solidFill>
              <a:latin typeface="Segoe UI"/>
              <a:cs typeface="+mn-cs"/>
            </a:endParaRPr>
          </a:p>
        </p:txBody>
      </p:sp>
      <p:sp>
        <p:nvSpPr>
          <p:cNvPr id="10" name="TechEd Tile"/>
          <p:cNvSpPr/>
          <p:nvPr/>
        </p:nvSpPr>
        <p:spPr bwMode="auto">
          <a:xfrm>
            <a:off x="766754" y="1514475"/>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p:nvSpPr>
        <p:spPr bwMode="auto">
          <a:xfrm>
            <a:off x="762580" y="3185270"/>
            <a:ext cx="2118133" cy="2823443"/>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635447"/>
            <a:ext cx="518150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Video</a:t>
            </a:r>
          </a:p>
        </p:txBody>
      </p:sp>
      <p:sp>
        <p:nvSpPr>
          <p:cNvPr id="3" name="Subtitle 2"/>
          <p:cNvSpPr>
            <a:spLocks noGrp="1"/>
          </p:cNvSpPr>
          <p:nvPr>
            <p:ph type="subTitle" idx="1"/>
          </p:nvPr>
        </p:nvSpPr>
        <p:spPr>
          <a:xfrm>
            <a:off x="3072824" y="4884111"/>
            <a:ext cx="5179095"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5" y="3391159"/>
            <a:ext cx="5179096" cy="914096"/>
          </a:xfrm>
        </p:spPr>
        <p:txBody>
          <a:bodyPr wrap="square" anchor="ctr">
            <a:noAutofit/>
          </a:bodyPr>
          <a:lstStyle>
            <a:lvl1pPr marL="0" indent="0">
              <a:buNone/>
              <a:defRPr sz="4000" b="1" spc="-100" baseline="0">
                <a:solidFill>
                  <a:schemeClr val="accent3">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077" y="1749970"/>
            <a:ext cx="1979351" cy="1087555"/>
          </a:xfrm>
          <a:prstGeom prst="rect">
            <a:avLst/>
          </a:prstGeom>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26707" t="18131" r="23736" b="9074"/>
          <a:stretch/>
        </p:blipFill>
        <p:spPr bwMode="black">
          <a:xfrm>
            <a:off x="918002" y="3536583"/>
            <a:ext cx="1785562" cy="2097743"/>
          </a:xfrm>
          <a:prstGeom prst="rect">
            <a:avLst/>
          </a:prstGeom>
        </p:spPr>
      </p:pic>
    </p:spTree>
    <p:extLst>
      <p:ext uri="{BB962C8B-B14F-4D97-AF65-F5344CB8AC3E}">
        <p14:creationId xmlns:p14="http://schemas.microsoft.com/office/powerpoint/2010/main" val="19678061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2_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3008305" y="3187142"/>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8" name="Arrow Bar"/>
          <p:cNvSpPr/>
          <p:nvPr/>
        </p:nvSpPr>
        <p:spPr bwMode="auto">
          <a:xfrm>
            <a:off x="3008302" y="1514475"/>
            <a:ext cx="5373499"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p:nvSpPr>
        <p:spPr bwMode="auto">
          <a:xfrm rot="5400000">
            <a:off x="7358025"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pPr defTabSz="1218835" fontAlgn="auto">
              <a:spcBef>
                <a:spcPts val="0"/>
              </a:spcBef>
              <a:spcAft>
                <a:spcPts val="0"/>
              </a:spcAft>
            </a:pPr>
            <a:endParaRPr lang="en-US">
              <a:solidFill>
                <a:srgbClr val="FFFFFF"/>
              </a:solidFill>
              <a:latin typeface="Segoe UI"/>
              <a:cs typeface="+mn-cs"/>
            </a:endParaRPr>
          </a:p>
        </p:txBody>
      </p:sp>
      <p:sp>
        <p:nvSpPr>
          <p:cNvPr id="10" name="TechEd Tile"/>
          <p:cNvSpPr/>
          <p:nvPr/>
        </p:nvSpPr>
        <p:spPr bwMode="auto">
          <a:xfrm>
            <a:off x="766754" y="1514475"/>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p:nvSpPr>
        <p:spPr bwMode="auto">
          <a:xfrm>
            <a:off x="762580" y="3185270"/>
            <a:ext cx="2118133" cy="2823443"/>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635447"/>
            <a:ext cx="518150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Partner</a:t>
            </a:r>
          </a:p>
        </p:txBody>
      </p:sp>
      <p:sp>
        <p:nvSpPr>
          <p:cNvPr id="3" name="Subtitle 2"/>
          <p:cNvSpPr>
            <a:spLocks noGrp="1"/>
          </p:cNvSpPr>
          <p:nvPr>
            <p:ph type="subTitle" idx="1"/>
          </p:nvPr>
        </p:nvSpPr>
        <p:spPr>
          <a:xfrm>
            <a:off x="3072824" y="4884111"/>
            <a:ext cx="5179095"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5" y="3391159"/>
            <a:ext cx="5179096" cy="914096"/>
          </a:xfrm>
        </p:spPr>
        <p:txBody>
          <a:bodyPr wrap="square" anchor="ctr">
            <a:noAutofit/>
          </a:bodyPr>
          <a:lstStyle>
            <a:lvl1pPr marL="0" indent="0">
              <a:buNone/>
              <a:defRPr sz="4000" b="1" spc="-100" baseline="0">
                <a:solidFill>
                  <a:schemeClr val="accent1">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077" y="1749970"/>
            <a:ext cx="1979351" cy="1087555"/>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8396" y="3516377"/>
            <a:ext cx="1718713" cy="2249365"/>
          </a:xfrm>
          <a:prstGeom prst="rect">
            <a:avLst/>
          </a:prstGeom>
        </p:spPr>
      </p:pic>
    </p:spTree>
    <p:extLst>
      <p:ext uri="{BB962C8B-B14F-4D97-AF65-F5344CB8AC3E}">
        <p14:creationId xmlns:p14="http://schemas.microsoft.com/office/powerpoint/2010/main" val="31703136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4_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3008305" y="3187142"/>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8" name="Arrow Bar"/>
          <p:cNvSpPr/>
          <p:nvPr/>
        </p:nvSpPr>
        <p:spPr bwMode="auto">
          <a:xfrm>
            <a:off x="3008302" y="1514475"/>
            <a:ext cx="5373499" cy="1499616"/>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p:nvSpPr>
        <p:spPr bwMode="auto">
          <a:xfrm rot="5400000">
            <a:off x="7358025"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pPr defTabSz="1218835" fontAlgn="auto">
              <a:spcBef>
                <a:spcPts val="0"/>
              </a:spcBef>
              <a:spcAft>
                <a:spcPts val="0"/>
              </a:spcAft>
            </a:pPr>
            <a:endParaRPr lang="en-US">
              <a:solidFill>
                <a:srgbClr val="FFFFFF"/>
              </a:solidFill>
              <a:latin typeface="Segoe UI"/>
              <a:cs typeface="+mn-cs"/>
            </a:endParaRPr>
          </a:p>
        </p:txBody>
      </p:sp>
      <p:sp>
        <p:nvSpPr>
          <p:cNvPr id="10" name="TechEd Tile"/>
          <p:cNvSpPr/>
          <p:nvPr/>
        </p:nvSpPr>
        <p:spPr bwMode="auto">
          <a:xfrm>
            <a:off x="766754" y="1514475"/>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p:nvSpPr>
        <p:spPr bwMode="auto">
          <a:xfrm>
            <a:off x="762580" y="3185270"/>
            <a:ext cx="2118133" cy="2823443"/>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635447"/>
            <a:ext cx="518150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Customer</a:t>
            </a:r>
          </a:p>
        </p:txBody>
      </p:sp>
      <p:sp>
        <p:nvSpPr>
          <p:cNvPr id="3" name="Subtitle 2"/>
          <p:cNvSpPr>
            <a:spLocks noGrp="1"/>
          </p:cNvSpPr>
          <p:nvPr>
            <p:ph type="subTitle" idx="1"/>
          </p:nvPr>
        </p:nvSpPr>
        <p:spPr>
          <a:xfrm>
            <a:off x="3072824" y="4884111"/>
            <a:ext cx="5179095"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5" y="3391159"/>
            <a:ext cx="5179096" cy="914096"/>
          </a:xfrm>
        </p:spPr>
        <p:txBody>
          <a:bodyPr wrap="square" anchor="ctr">
            <a:noAutofit/>
          </a:bodyPr>
          <a:lstStyle>
            <a:lvl1pPr marL="0" indent="0">
              <a:buNone/>
              <a:defRPr sz="4000" b="1" spc="-100" baseline="0">
                <a:solidFill>
                  <a:schemeClr val="accent4">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077" y="1749970"/>
            <a:ext cx="1979351" cy="1087555"/>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681" y="3404218"/>
            <a:ext cx="1917928" cy="2510089"/>
          </a:xfrm>
          <a:prstGeom prst="rect">
            <a:avLst/>
          </a:prstGeom>
        </p:spPr>
      </p:pic>
    </p:spTree>
    <p:extLst>
      <p:ext uri="{BB962C8B-B14F-4D97-AF65-F5344CB8AC3E}">
        <p14:creationId xmlns:p14="http://schemas.microsoft.com/office/powerpoint/2010/main" val="4049194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3_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3008305" y="3187142"/>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8" name="Arrow Bar"/>
          <p:cNvSpPr/>
          <p:nvPr/>
        </p:nvSpPr>
        <p:spPr bwMode="auto">
          <a:xfrm>
            <a:off x="3008302" y="1514475"/>
            <a:ext cx="5373499" cy="1499616"/>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p:nvSpPr>
        <p:spPr bwMode="auto">
          <a:xfrm rot="5400000">
            <a:off x="7358025"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pPr defTabSz="1218835" fontAlgn="auto">
              <a:spcBef>
                <a:spcPts val="0"/>
              </a:spcBef>
              <a:spcAft>
                <a:spcPts val="0"/>
              </a:spcAft>
            </a:pPr>
            <a:endParaRPr lang="en-US">
              <a:solidFill>
                <a:srgbClr val="FFFFFF"/>
              </a:solidFill>
              <a:latin typeface="Segoe UI"/>
              <a:cs typeface="+mn-cs"/>
            </a:endParaRPr>
          </a:p>
        </p:txBody>
      </p:sp>
      <p:sp>
        <p:nvSpPr>
          <p:cNvPr id="10" name="TechEd Tile"/>
          <p:cNvSpPr/>
          <p:nvPr/>
        </p:nvSpPr>
        <p:spPr bwMode="auto">
          <a:xfrm>
            <a:off x="766754" y="1514475"/>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p:nvSpPr>
        <p:spPr bwMode="auto">
          <a:xfrm>
            <a:off x="762580" y="3185270"/>
            <a:ext cx="2118133" cy="2823443"/>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635447"/>
            <a:ext cx="518150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Announcement</a:t>
            </a:r>
          </a:p>
        </p:txBody>
      </p:sp>
      <p:sp>
        <p:nvSpPr>
          <p:cNvPr id="3" name="Subtitle 2"/>
          <p:cNvSpPr>
            <a:spLocks noGrp="1"/>
          </p:cNvSpPr>
          <p:nvPr>
            <p:ph type="subTitle" idx="1"/>
          </p:nvPr>
        </p:nvSpPr>
        <p:spPr>
          <a:xfrm>
            <a:off x="3072824" y="4884111"/>
            <a:ext cx="5179095"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5" y="3391159"/>
            <a:ext cx="5179096" cy="914096"/>
          </a:xfrm>
        </p:spPr>
        <p:txBody>
          <a:bodyPr wrap="square" anchor="ctr">
            <a:noAutofit/>
          </a:bodyPr>
          <a:lstStyle>
            <a:lvl1pPr marL="0" indent="0">
              <a:buNone/>
              <a:defRPr sz="4000" b="1" spc="-100" baseline="0">
                <a:solidFill>
                  <a:schemeClr val="accent6">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077" y="1749970"/>
            <a:ext cx="1979351" cy="1087555"/>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black">
          <a:xfrm>
            <a:off x="299431" y="3455895"/>
            <a:ext cx="3076819" cy="2460812"/>
          </a:xfrm>
          <a:prstGeom prst="rect">
            <a:avLst/>
          </a:prstGeom>
        </p:spPr>
      </p:pic>
    </p:spTree>
    <p:extLst>
      <p:ext uri="{BB962C8B-B14F-4D97-AF65-F5344CB8AC3E}">
        <p14:creationId xmlns:p14="http://schemas.microsoft.com/office/powerpoint/2010/main" val="32092189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6"/>
            <a:ext cx="8363938"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43636"/>
          </a:xfrm>
          <a:prstGeom prst="rect">
            <a:avLst/>
          </a:prstGeom>
        </p:spPr>
        <p:txBody>
          <a:bodyPr/>
          <a:lstStyle>
            <a:lvl1pPr marL="284140" indent="-284140">
              <a:buFont typeface="Wingdings" pitchFamily="2" charset="2"/>
              <a:buChar char=""/>
              <a:defRPr sz="4000"/>
            </a:lvl1pPr>
            <a:lvl2pPr marL="517483" indent="-233344">
              <a:buFont typeface="Wingdings" pitchFamily="2" charset="2"/>
              <a:buChar char=""/>
              <a:defRPr>
                <a:latin typeface="+mn-lt"/>
              </a:defRPr>
            </a:lvl2pPr>
            <a:lvl3pPr marL="741301" indent="-223819">
              <a:buFont typeface="Wingdings" pitchFamily="2" charset="2"/>
              <a:buChar char=""/>
              <a:tabLst/>
              <a:defRPr>
                <a:latin typeface="+mn-lt"/>
              </a:defRPr>
            </a:lvl3pPr>
            <a:lvl4pPr marL="914323" indent="-173024">
              <a:buFont typeface="Wingdings" pitchFamily="2" charset="2"/>
              <a:buChar char=""/>
              <a:defRPr>
                <a:latin typeface="+mn-lt"/>
              </a:defRPr>
            </a:lvl4pPr>
            <a:lvl5pPr marL="1087347" indent="-173024">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187072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image" Target="../media/image73.png"/><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10" Type="http://schemas.openxmlformats.org/officeDocument/2006/relationships/slideLayout" Target="../slideLayouts/slideLayout151.xml"/><Relationship Id="rId19" Type="http://schemas.openxmlformats.org/officeDocument/2006/relationships/theme" Target="../theme/theme1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theme" Target="../theme/theme11.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3.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image" Target="../media/image2.jpe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theme" Target="../theme/theme3.xml"/><Relationship Id="rId5" Type="http://schemas.openxmlformats.org/officeDocument/2006/relationships/slideLayout" Target="../slideLayouts/slideLayout29.xml"/><Relationship Id="rId15" Type="http://schemas.openxmlformats.org/officeDocument/2006/relationships/image" Target="../media/image5.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theme" Target="../theme/theme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theme" Target="../theme/theme7.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theme" Target="../theme/theme8.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29" Type="http://schemas.openxmlformats.org/officeDocument/2006/relationships/slideLayout" Target="../slideLayouts/slideLayout140.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31" Type="http://schemas.openxmlformats.org/officeDocument/2006/relationships/theme" Target="../theme/theme9.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slideLayout" Target="../slideLayouts/slideLayout1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s>
            <a:gs pos="100000">
              <a:srgbClr val="DAE4F2"/>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7341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cs typeface="+mn-cs"/>
              </a:defRPr>
            </a:lvl1pPr>
          </a:lstStyle>
          <a:p>
            <a:pPr>
              <a:defRPr/>
            </a:pPr>
            <a:r>
              <a:rPr lang="en-US"/>
              <a:t>2/24/2009</a:t>
            </a:r>
          </a:p>
        </p:txBody>
      </p:sp>
      <p:sp>
        <p:nvSpPr>
          <p:cNvPr id="27341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cs typeface="+mn-cs"/>
              </a:defRPr>
            </a:lvl1pPr>
          </a:lstStyle>
          <a:p>
            <a:pPr>
              <a:defRPr/>
            </a:pPr>
            <a:endParaRPr lang="en-US"/>
          </a:p>
        </p:txBody>
      </p:sp>
      <p:sp>
        <p:nvSpPr>
          <p:cNvPr id="273414" name="Rectangle 6"/>
          <p:cNvSpPr>
            <a:spLocks noGrp="1" noChangeArrowheads="1"/>
          </p:cNvSpPr>
          <p:nvPr>
            <p:ph type="sldNum" sz="quarter" idx="4"/>
          </p:nvPr>
        </p:nvSpPr>
        <p:spPr bwMode="auto">
          <a:xfrm>
            <a:off x="64008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cs typeface="+mn-cs"/>
              </a:defRPr>
            </a:lvl1pPr>
          </a:lstStyle>
          <a:p>
            <a:pPr>
              <a:defRPr/>
            </a:pPr>
            <a:fld id="{7DDDE737-CF81-4B5A-AC1F-B252A7E87147}"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62" r:id="rId1"/>
    <p:sldLayoutId id="2147483761" r:id="rId2"/>
    <p:sldLayoutId id="2147483760" r:id="rId3"/>
    <p:sldLayoutId id="2147483759" r:id="rId4"/>
    <p:sldLayoutId id="2147483758" r:id="rId5"/>
    <p:sldLayoutId id="2147483757" r:id="rId6"/>
    <p:sldLayoutId id="2147483756" r:id="rId7"/>
    <p:sldLayoutId id="2147483755" r:id="rId8"/>
    <p:sldLayoutId id="2147483754" r:id="rId9"/>
    <p:sldLayoutId id="2147483753" r:id="rId10"/>
    <p:sldLayoutId id="2147483752" r:id="rId11"/>
  </p:sldLayoutIdLst>
  <p:hf sldNum="0"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0058187"/>
      </p:ext>
    </p:extLst>
  </p:cSld>
  <p:clrMap bg1="dk1" tx1="lt1" bg2="dk2"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0"/>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0"/>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0"/>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0"/>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0"/>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1"/>
            <a:ext cx="8363938"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447801"/>
            <a:ext cx="8366320"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5736612"/>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4" r:id="rId5"/>
    <p:sldLayoutId id="2147483945" r:id="rId6"/>
    <p:sldLayoutId id="2147483946" r:id="rId7"/>
    <p:sldLayoutId id="2147483947" r:id="rId8"/>
    <p:sldLayoutId id="2147483948" r:id="rId9"/>
    <p:sldLayoutId id="2147483949" r:id="rId1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DAE4F2"/>
            </a:gs>
          </a:gsLst>
          <a:lin ang="5400000" scaled="1"/>
        </a:gra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body" idx="1"/>
          </p:nvPr>
        </p:nvSpPr>
        <p:spPr bwMode="auto">
          <a:xfrm>
            <a:off x="533400" y="1828800"/>
            <a:ext cx="8382000" cy="43037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4995" name="Rectangle 3"/>
          <p:cNvSpPr>
            <a:spLocks noGrp="1" noChangeArrowheads="1"/>
          </p:cNvSpPr>
          <p:nvPr>
            <p:ph type="title"/>
          </p:nvPr>
        </p:nvSpPr>
        <p:spPr bwMode="auto">
          <a:xfrm>
            <a:off x="3505200" y="381000"/>
            <a:ext cx="5105400" cy="1066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smtClean="0"/>
              <a:t>Click to Edit</a:t>
            </a:r>
          </a:p>
        </p:txBody>
      </p:sp>
      <p:pic>
        <p:nvPicPr>
          <p:cNvPr id="13316" name="Picture 7" descr="dallas_c"/>
          <p:cNvPicPr>
            <a:picLocks noChangeAspect="1" noChangeArrowheads="1"/>
          </p:cNvPicPr>
          <p:nvPr/>
        </p:nvPicPr>
        <p:blipFill>
          <a:blip r:embed="rId15"/>
          <a:srcRect/>
          <a:stretch>
            <a:fillRect/>
          </a:stretch>
        </p:blipFill>
        <p:spPr bwMode="auto">
          <a:xfrm>
            <a:off x="152400" y="228600"/>
            <a:ext cx="3048000" cy="1330325"/>
          </a:xfrm>
          <a:prstGeom prst="rect">
            <a:avLst/>
          </a:prstGeom>
          <a:noFill/>
          <a:ln w="9525">
            <a:noFill/>
            <a:miter lim="800000"/>
            <a:headEnd/>
            <a:tailEnd/>
          </a:ln>
        </p:spPr>
      </p:pic>
      <p:sp>
        <p:nvSpPr>
          <p:cNvPr id="85000" name="Rectangle 8"/>
          <p:cNvSpPr>
            <a:spLocks noChangeArrowheads="1"/>
          </p:cNvSpPr>
          <p:nvPr/>
        </p:nvSpPr>
        <p:spPr bwMode="gray">
          <a:xfrm>
            <a:off x="457200" y="1525588"/>
            <a:ext cx="8472488" cy="55562"/>
          </a:xfrm>
          <a:prstGeom prst="rect">
            <a:avLst/>
          </a:prstGeom>
          <a:gradFill rotWithShape="0">
            <a:gsLst>
              <a:gs pos="0">
                <a:schemeClr val="tx2"/>
              </a:gs>
              <a:gs pos="100000">
                <a:schemeClr val="tx1"/>
              </a:gs>
            </a:gsLst>
            <a:lin ang="0" scaled="1"/>
          </a:gradFill>
          <a:ln w="9525">
            <a:noFill/>
            <a:miter lim="800000"/>
            <a:headEnd/>
            <a:tailEnd/>
          </a:ln>
          <a:effectLst/>
        </p:spPr>
        <p:txBody>
          <a:bodyPr wrap="none" anchor="ctr"/>
          <a:lstStyle/>
          <a:p>
            <a:pPr algn="ctr">
              <a:defRPr/>
            </a:pPr>
            <a:endParaRPr kumimoji="1" lang="en-US" dirty="0">
              <a:latin typeface="Tahoma" pitchFamily="34" charset="0"/>
            </a:endParaRPr>
          </a:p>
        </p:txBody>
      </p:sp>
      <p:sp>
        <p:nvSpPr>
          <p:cNvPr id="85001" name="Date Placeholder 3"/>
          <p:cNvSpPr txBox="1">
            <a:spLocks noGrp="1"/>
          </p:cNvSpPr>
          <p:nvPr/>
        </p:nvSpPr>
        <p:spPr bwMode="auto">
          <a:xfrm>
            <a:off x="457200" y="6245225"/>
            <a:ext cx="2133600" cy="476250"/>
          </a:xfrm>
          <a:prstGeom prst="rect">
            <a:avLst/>
          </a:prstGeom>
          <a:noFill/>
          <a:ln w="9525">
            <a:noFill/>
            <a:miter lim="800000"/>
            <a:headEnd/>
            <a:tailEnd/>
          </a:ln>
        </p:spPr>
        <p:txBody>
          <a:bodyPr/>
          <a:lstStyle/>
          <a:p>
            <a:pPr eaLnBrk="0" hangingPunct="0">
              <a:defRPr/>
            </a:pPr>
            <a:r>
              <a:rPr lang="en-US" sz="1400" dirty="0"/>
              <a:t>10/28/2008</a:t>
            </a:r>
          </a:p>
        </p:txBody>
      </p:sp>
    </p:spTree>
  </p:cSld>
  <p:clrMap bg1="lt1" tx1="dk1" bg2="lt2" tx2="dk2" accent1="accent1" accent2="accent2" accent3="accent3" accent4="accent4" accent5="accent5" accent6="accent6" hlink="hlink" folHlink="folHlink"/>
  <p:sldLayoutIdLst>
    <p:sldLayoutId id="2147483774" r:id="rId1"/>
    <p:sldLayoutId id="2147483773" r:id="rId2"/>
    <p:sldLayoutId id="2147483772" r:id="rId3"/>
    <p:sldLayoutId id="2147483771" r:id="rId4"/>
    <p:sldLayoutId id="2147483770" r:id="rId5"/>
    <p:sldLayoutId id="2147483769" r:id="rId6"/>
    <p:sldLayoutId id="2147483768" r:id="rId7"/>
    <p:sldLayoutId id="2147483767" r:id="rId8"/>
    <p:sldLayoutId id="2147483766" r:id="rId9"/>
    <p:sldLayoutId id="2147483765" r:id="rId10"/>
    <p:sldLayoutId id="2147483764" r:id="rId11"/>
    <p:sldLayoutId id="2147483763" r:id="rId12"/>
    <p:sldLayoutId id="2147483811" r:id="rId13"/>
  </p:sldLayoutIdLst>
  <p:timing>
    <p:tnLst>
      <p:par>
        <p:cTn id="1" dur="indefinite" restart="never" nodeType="tmRoot"/>
      </p:par>
    </p:tnLst>
  </p:timing>
  <p:hf sldNum="0" hdr="0" ftr="0"/>
  <p:txStyles>
    <p:titleStyle>
      <a:lvl1pPr algn="r" rtl="0" eaLnBrk="0" fontAlgn="base" hangingPunct="0">
        <a:spcBef>
          <a:spcPct val="0"/>
        </a:spcBef>
        <a:spcAft>
          <a:spcPct val="0"/>
        </a:spcAft>
        <a:defRPr sz="4000" b="1">
          <a:solidFill>
            <a:schemeClr val="tx1"/>
          </a:solidFill>
          <a:effectLst>
            <a:outerShdw blurRad="38100" dist="38100" dir="2700000" algn="tl">
              <a:srgbClr val="C0C0C0"/>
            </a:outerShdw>
          </a:effectLst>
          <a:latin typeface="+mj-lt"/>
          <a:ea typeface="+mj-ea"/>
          <a:cs typeface="+mj-cs"/>
        </a:defRPr>
      </a:lvl1pPr>
      <a:lvl2pPr algn="r" rtl="0" eaLnBrk="0" fontAlgn="base" hangingPunct="0">
        <a:spcBef>
          <a:spcPct val="0"/>
        </a:spcBef>
        <a:spcAft>
          <a:spcPct val="0"/>
        </a:spcAft>
        <a:defRPr sz="4000" b="1">
          <a:solidFill>
            <a:schemeClr val="tx1"/>
          </a:solidFill>
          <a:effectLst>
            <a:outerShdw blurRad="38100" dist="38100" dir="2700000" algn="tl">
              <a:srgbClr val="C0C0C0"/>
            </a:outerShdw>
          </a:effectLst>
          <a:latin typeface="Tahoma" pitchFamily="34" charset="0"/>
        </a:defRPr>
      </a:lvl2pPr>
      <a:lvl3pPr algn="r" rtl="0" eaLnBrk="0" fontAlgn="base" hangingPunct="0">
        <a:spcBef>
          <a:spcPct val="0"/>
        </a:spcBef>
        <a:spcAft>
          <a:spcPct val="0"/>
        </a:spcAft>
        <a:defRPr sz="4000" b="1">
          <a:solidFill>
            <a:schemeClr val="tx1"/>
          </a:solidFill>
          <a:effectLst>
            <a:outerShdw blurRad="38100" dist="38100" dir="2700000" algn="tl">
              <a:srgbClr val="C0C0C0"/>
            </a:outerShdw>
          </a:effectLst>
          <a:latin typeface="Tahoma" pitchFamily="34" charset="0"/>
        </a:defRPr>
      </a:lvl3pPr>
      <a:lvl4pPr algn="r" rtl="0" eaLnBrk="0" fontAlgn="base" hangingPunct="0">
        <a:spcBef>
          <a:spcPct val="0"/>
        </a:spcBef>
        <a:spcAft>
          <a:spcPct val="0"/>
        </a:spcAft>
        <a:defRPr sz="4000" b="1">
          <a:solidFill>
            <a:schemeClr val="tx1"/>
          </a:solidFill>
          <a:effectLst>
            <a:outerShdw blurRad="38100" dist="38100" dir="2700000" algn="tl">
              <a:srgbClr val="C0C0C0"/>
            </a:outerShdw>
          </a:effectLst>
          <a:latin typeface="Tahoma" pitchFamily="34" charset="0"/>
        </a:defRPr>
      </a:lvl4pPr>
      <a:lvl5pPr algn="r" rtl="0" eaLnBrk="0" fontAlgn="base" hangingPunct="0">
        <a:spcBef>
          <a:spcPct val="0"/>
        </a:spcBef>
        <a:spcAft>
          <a:spcPct val="0"/>
        </a:spcAft>
        <a:defRPr sz="4000" b="1">
          <a:solidFill>
            <a:schemeClr val="tx1"/>
          </a:solidFill>
          <a:effectLst>
            <a:outerShdw blurRad="38100" dist="38100" dir="2700000" algn="tl">
              <a:srgbClr val="C0C0C0"/>
            </a:outerShdw>
          </a:effectLst>
          <a:latin typeface="Tahoma" pitchFamily="34" charset="0"/>
        </a:defRPr>
      </a:lvl5pPr>
      <a:lvl6pPr marL="457200" algn="r" rtl="0" fontAlgn="base">
        <a:spcBef>
          <a:spcPct val="0"/>
        </a:spcBef>
        <a:spcAft>
          <a:spcPct val="0"/>
        </a:spcAft>
        <a:defRPr sz="4000" b="1">
          <a:solidFill>
            <a:schemeClr val="tx1"/>
          </a:solidFill>
          <a:effectLst>
            <a:outerShdw blurRad="38100" dist="38100" dir="2700000" algn="tl">
              <a:srgbClr val="C0C0C0"/>
            </a:outerShdw>
          </a:effectLst>
          <a:latin typeface="Tahoma" pitchFamily="34" charset="0"/>
        </a:defRPr>
      </a:lvl6pPr>
      <a:lvl7pPr marL="914400" algn="r" rtl="0" fontAlgn="base">
        <a:spcBef>
          <a:spcPct val="0"/>
        </a:spcBef>
        <a:spcAft>
          <a:spcPct val="0"/>
        </a:spcAft>
        <a:defRPr sz="4000" b="1">
          <a:solidFill>
            <a:schemeClr val="tx1"/>
          </a:solidFill>
          <a:effectLst>
            <a:outerShdw blurRad="38100" dist="38100" dir="2700000" algn="tl">
              <a:srgbClr val="C0C0C0"/>
            </a:outerShdw>
          </a:effectLst>
          <a:latin typeface="Tahoma" pitchFamily="34" charset="0"/>
        </a:defRPr>
      </a:lvl7pPr>
      <a:lvl8pPr marL="1371600" algn="r" rtl="0" fontAlgn="base">
        <a:spcBef>
          <a:spcPct val="0"/>
        </a:spcBef>
        <a:spcAft>
          <a:spcPct val="0"/>
        </a:spcAft>
        <a:defRPr sz="4000" b="1">
          <a:solidFill>
            <a:schemeClr val="tx1"/>
          </a:solidFill>
          <a:effectLst>
            <a:outerShdw blurRad="38100" dist="38100" dir="2700000" algn="tl">
              <a:srgbClr val="C0C0C0"/>
            </a:outerShdw>
          </a:effectLst>
          <a:latin typeface="Tahoma" pitchFamily="34" charset="0"/>
        </a:defRPr>
      </a:lvl8pPr>
      <a:lvl9pPr marL="1828800" algn="r" rtl="0" fontAlgn="base">
        <a:spcBef>
          <a:spcPct val="0"/>
        </a:spcBef>
        <a:spcAft>
          <a:spcPct val="0"/>
        </a:spcAft>
        <a:defRPr sz="4000" b="1">
          <a:solidFill>
            <a:schemeClr val="tx1"/>
          </a:solidFill>
          <a:effectLst>
            <a:outerShdw blurRad="38100" dist="38100" dir="2700000" algn="tl">
              <a:srgbClr val="C0C0C0"/>
            </a:outerShdw>
          </a:effectLst>
          <a:latin typeface="Tahoma" pitchFamily="34" charset="0"/>
        </a:defRPr>
      </a:lvl9pPr>
    </p:titleStyle>
    <p:bodyStyle>
      <a:lvl1pPr marL="342900" indent="-342900" algn="l" rtl="0" eaLnBrk="0" fontAlgn="base" hangingPunct="0">
        <a:spcBef>
          <a:spcPct val="20000"/>
        </a:spcBef>
        <a:spcAft>
          <a:spcPct val="0"/>
        </a:spcAft>
        <a:buClr>
          <a:schemeClr val="tx2"/>
        </a:buClr>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tx2"/>
        </a:buClr>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tx2"/>
        </a:buClr>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tx2"/>
        </a:buClr>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tx2"/>
        </a:buClr>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tx2"/>
        </a:buClr>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tx2"/>
        </a:buClr>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tx2"/>
        </a:buClr>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0999" y="230188"/>
            <a:ext cx="8384309"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bwMode="invGray">
          <a:xfrm>
            <a:off x="381000" y="1412875"/>
            <a:ext cx="8382000" cy="2135969"/>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3"/>
          <p:cNvSpPr/>
          <p:nvPr/>
        </p:nvSpPr>
        <p:spPr bwMode="auto">
          <a:xfrm>
            <a:off x="0" y="6400800"/>
            <a:ext cx="9144000" cy="457200"/>
          </a:xfrm>
          <a:prstGeom prst="rect">
            <a:avLst/>
          </a:prstGeom>
          <a:gradFill>
            <a:gsLst>
              <a:gs pos="87000">
                <a:schemeClr val="bg2">
                  <a:lumMod val="50000"/>
                </a:schemeClr>
              </a:gs>
              <a:gs pos="100000">
                <a:schemeClr val="bg2"/>
              </a:gs>
            </a:gsLst>
            <a:lin ang="2700000" scaled="0"/>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300" dirty="0" smtClean="0">
              <a:solidFill>
                <a:srgbClr val="FFFFFF"/>
              </a:solidFill>
              <a:effectLst>
                <a:outerShdw blurRad="38100" dist="38100" dir="2700000" algn="tl">
                  <a:srgbClr val="000000">
                    <a:alpha val="43137"/>
                  </a:srgbClr>
                </a:outerShdw>
              </a:effectLst>
            </a:endParaRPr>
          </a:p>
        </p:txBody>
      </p:sp>
      <p:sp>
        <p:nvSpPr>
          <p:cNvPr id="6" name="Rounded Rectangle 5"/>
          <p:cNvSpPr/>
          <p:nvPr/>
        </p:nvSpPr>
        <p:spPr bwMode="auto">
          <a:xfrm>
            <a:off x="152400" y="6553200"/>
            <a:ext cx="7391400" cy="152400"/>
          </a:xfrm>
          <a:prstGeom prst="roundRect">
            <a:avLst/>
          </a:prstGeom>
          <a:gradFill flip="none" rotWithShape="1">
            <a:gsLst>
              <a:gs pos="0">
                <a:schemeClr val="accent1">
                  <a:lumMod val="50000"/>
                </a:schemeClr>
              </a:gs>
              <a:gs pos="39999">
                <a:schemeClr val="accent1">
                  <a:lumMod val="75000"/>
                </a:schemeClr>
              </a:gs>
              <a:gs pos="70000">
                <a:schemeClr val="accent1">
                  <a:lumMod val="40000"/>
                  <a:lumOff val="60000"/>
                </a:schemeClr>
              </a:gs>
            </a:gsLst>
            <a:lin ang="0" scaled="1"/>
            <a:tileRect/>
          </a:gradFill>
          <a:ln>
            <a:headEnd type="none" w="med" len="med"/>
            <a:tailEnd type="none" w="med" len="med"/>
          </a:ln>
          <a:effectLst>
            <a:outerShdw blurRad="12700" dist="12700" dir="5400000" rotWithShape="0">
              <a:srgbClr val="000000">
                <a:alpha val="45000"/>
              </a:srgbClr>
            </a:outerShdw>
          </a:effectLst>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300" dirty="0" smtClean="0">
              <a:solidFill>
                <a:srgbClr val="FFFFFF"/>
              </a:solidFill>
              <a:effectLst>
                <a:outerShdw blurRad="38100" dist="38100" dir="2700000" algn="tl">
                  <a:srgbClr val="000000">
                    <a:alpha val="43137"/>
                  </a:srgbClr>
                </a:outerShdw>
              </a:effectLst>
            </a:endParaRPr>
          </a:p>
        </p:txBody>
      </p:sp>
      <p:pic>
        <p:nvPicPr>
          <p:cNvPr id="8" name="Picture 7" descr="MS_logo_white.png"/>
          <p:cNvPicPr>
            <a:picLocks noChangeAspect="1"/>
          </p:cNvPicPr>
          <p:nvPr/>
        </p:nvPicPr>
        <p:blipFill>
          <a:blip r:embed="rId13"/>
          <a:stretch>
            <a:fillRect/>
          </a:stretch>
        </p:blipFill>
        <p:spPr>
          <a:xfrm>
            <a:off x="7654680" y="6508028"/>
            <a:ext cx="1489320" cy="273772"/>
          </a:xfrm>
          <a:prstGeom prst="rect">
            <a:avLst/>
          </a:prstGeom>
        </p:spPr>
      </p:pic>
    </p:spTree>
    <p:extLst>
      <p:ext uri="{BB962C8B-B14F-4D97-AF65-F5344CB8AC3E}">
        <p14:creationId xmlns:p14="http://schemas.microsoft.com/office/powerpoint/2010/main" val="1521916201"/>
      </p:ext>
    </p:extLst>
  </p:cSld>
  <p:clrMap bg1="dk1" tx1="lt1" bg2="dk2" tx2="lt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Lst>
  <p:transition>
    <p:fade/>
  </p:transition>
  <p:hf hdr="0" ftr="0" dt="0"/>
  <p:txStyles>
    <p:titleStyle>
      <a:lvl1pPr algn="l" defTabSz="914363" rtl="0" eaLnBrk="1" latinLnBrk="0" hangingPunct="1">
        <a:lnSpc>
          <a:spcPct val="90000"/>
        </a:lnSpc>
        <a:spcBef>
          <a:spcPct val="0"/>
        </a:spcBef>
        <a:buNone/>
        <a:defRPr lang="en-US" sz="4800" b="0" kern="1200" cap="none" spc="-150" dirty="0">
          <a:ln w="3175">
            <a:noFill/>
          </a:ln>
          <a:gradFill flip="none" rotWithShape="1">
            <a:gsLst>
              <a:gs pos="0">
                <a:schemeClr val="accent1">
                  <a:lumMod val="40000"/>
                  <a:lumOff val="60000"/>
                </a:schemeClr>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p:titleStyle>
    <p:bodyStyle>
      <a:lvl1pPr marL="396875" indent="-396875" algn="l" defTabSz="914363" rtl="0" eaLnBrk="1" latinLnBrk="0" hangingPunct="1">
        <a:lnSpc>
          <a:spcPct val="90000"/>
        </a:lnSpc>
        <a:spcBef>
          <a:spcPct val="20000"/>
        </a:spcBef>
        <a:buSzPct val="70000"/>
        <a:buFontTx/>
        <a:buBlip>
          <a:blip r:embed="rId14"/>
        </a:buBlip>
        <a:defRPr sz="3200" kern="1200">
          <a:solidFill>
            <a:schemeClr val="tx1"/>
          </a:solidFill>
          <a:effectLst>
            <a:outerShdw blurRad="38100" dist="38100" dir="2700000" algn="tl">
              <a:srgbClr val="000000">
                <a:alpha val="43137"/>
              </a:srgbClr>
            </a:outerShdw>
          </a:effectLst>
          <a:latin typeface="+mn-lt"/>
          <a:ea typeface="+mn-ea"/>
          <a:cs typeface="+mn-cs"/>
        </a:defRPr>
      </a:lvl1pPr>
      <a:lvl2pPr marL="914400" indent="-396875" algn="l" defTabSz="914363" rtl="0" eaLnBrk="1" latinLnBrk="0" hangingPunct="1">
        <a:lnSpc>
          <a:spcPct val="90000"/>
        </a:lnSpc>
        <a:spcBef>
          <a:spcPct val="20000"/>
        </a:spcBef>
        <a:buSzPct val="70000"/>
        <a:buFontTx/>
        <a:buBlip>
          <a:blip r:embed="rId15"/>
        </a:buBlip>
        <a:defRPr sz="2800" kern="1200">
          <a:solidFill>
            <a:schemeClr val="tx1"/>
          </a:solidFill>
          <a:effectLst>
            <a:outerShdw blurRad="38100" dist="38100" dir="2700000" algn="tl">
              <a:srgbClr val="000000">
                <a:alpha val="43137"/>
              </a:srgbClr>
            </a:outerShdw>
          </a:effectLst>
          <a:latin typeface="+mn-lt"/>
          <a:ea typeface="+mn-ea"/>
          <a:cs typeface="+mn-cs"/>
        </a:defRPr>
      </a:lvl2pPr>
      <a:lvl3pPr marL="1258888" indent="-344488" algn="l" defTabSz="914363" rtl="0" eaLnBrk="1" latinLnBrk="0" hangingPunct="1">
        <a:lnSpc>
          <a:spcPct val="90000"/>
        </a:lnSpc>
        <a:spcBef>
          <a:spcPct val="20000"/>
        </a:spcBef>
        <a:buSzPct val="70000"/>
        <a:buFontTx/>
        <a:buBlip>
          <a:blip r:embed="rId15"/>
        </a:buBlip>
        <a:defRPr sz="2400" kern="1200">
          <a:solidFill>
            <a:schemeClr val="tx1"/>
          </a:solidFill>
          <a:effectLst>
            <a:outerShdw blurRad="38100" dist="38100" dir="2700000" algn="tl">
              <a:srgbClr val="000000">
                <a:alpha val="43137"/>
              </a:srgbClr>
            </a:outerShdw>
          </a:effectLst>
          <a:latin typeface="+mn-lt"/>
          <a:ea typeface="+mn-ea"/>
          <a:cs typeface="+mn-cs"/>
        </a:defRPr>
      </a:lvl3pPr>
      <a:lvl4pPr marL="1604963" indent="-346075" algn="l" defTabSz="914363" rtl="0" eaLnBrk="1" latinLnBrk="0" hangingPunct="1">
        <a:lnSpc>
          <a:spcPct val="90000"/>
        </a:lnSpc>
        <a:spcBef>
          <a:spcPct val="20000"/>
        </a:spcBef>
        <a:buSzPct val="70000"/>
        <a:buFontTx/>
        <a:buBlip>
          <a:blip r:embed="rId15"/>
        </a:buBlip>
        <a:defRPr sz="2400" kern="1200">
          <a:solidFill>
            <a:schemeClr val="tx1"/>
          </a:solidFill>
          <a:effectLst>
            <a:outerShdw blurRad="38100" dist="38100" dir="2700000" algn="tl">
              <a:srgbClr val="000000">
                <a:alpha val="43137"/>
              </a:srgbClr>
            </a:outerShdw>
          </a:effectLst>
          <a:latin typeface="+mn-lt"/>
          <a:ea typeface="+mn-ea"/>
          <a:cs typeface="+mn-cs"/>
        </a:defRPr>
      </a:lvl4pPr>
      <a:lvl5pPr marL="1941513" indent="-336550" algn="l" defTabSz="914363" rtl="0" eaLnBrk="1" latinLnBrk="0" hangingPunct="1">
        <a:lnSpc>
          <a:spcPct val="90000"/>
        </a:lnSpc>
        <a:spcBef>
          <a:spcPct val="20000"/>
        </a:spcBef>
        <a:buSzPct val="70000"/>
        <a:buFontTx/>
        <a:buBlip>
          <a:blip r:embed="rId15"/>
        </a:buBlip>
        <a:defRPr sz="2400" kern="1200">
          <a:solidFill>
            <a:schemeClr val="tx1"/>
          </a:solidFill>
          <a:effectLst>
            <a:outerShdw blurRad="38100" dist="38100" dir="2700000" algn="tl">
              <a:srgbClr val="000000">
                <a:alpha val="43137"/>
              </a:srgbClr>
            </a:outerShdw>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3"/>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3"/>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524282E-457B-4042-8594-9A55AC790F79}" type="datetimeFigureOut">
              <a:rPr lang="en-US" smtClean="0">
                <a:solidFill>
                  <a:prstClr val="black">
                    <a:tint val="75000"/>
                  </a:prstClr>
                </a:solidFill>
                <a:latin typeface="Calibri"/>
                <a:cs typeface="+mn-cs"/>
              </a:rPr>
              <a:pPr fontAlgn="auto">
                <a:spcBef>
                  <a:spcPts val="0"/>
                </a:spcBef>
                <a:spcAft>
                  <a:spcPts val="0"/>
                </a:spcAft>
              </a:pPr>
              <a:t>6/25/2013</a:t>
            </a:fld>
            <a:endParaRPr lang="en-US">
              <a:solidFill>
                <a:prstClr val="black">
                  <a:tint val="75000"/>
                </a:prstClr>
              </a:solidFill>
              <a:latin typeface="Calibri"/>
              <a:cs typeface="+mn-cs"/>
            </a:endParaRPr>
          </a:p>
        </p:txBody>
      </p:sp>
      <p:sp>
        <p:nvSpPr>
          <p:cNvPr id="5" name="Footer Placeholder 4"/>
          <p:cNvSpPr>
            <a:spLocks noGrp="1"/>
          </p:cNvSpPr>
          <p:nvPr>
            <p:ph type="ftr" sz="quarter" idx="3"/>
          </p:nvPr>
        </p:nvSpPr>
        <p:spPr>
          <a:xfrm>
            <a:off x="3124200" y="6356353"/>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cs typeface="+mn-cs"/>
            </a:endParaRPr>
          </a:p>
        </p:txBody>
      </p:sp>
      <p:sp>
        <p:nvSpPr>
          <p:cNvPr id="6" name="Slide Number Placeholder 5"/>
          <p:cNvSpPr>
            <a:spLocks noGrp="1"/>
          </p:cNvSpPr>
          <p:nvPr>
            <p:ph type="sldNum" sz="quarter" idx="4"/>
          </p:nvPr>
        </p:nvSpPr>
        <p:spPr>
          <a:xfrm>
            <a:off x="65532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843EA874-D74D-4DA9-BF1F-D3450D758206}" type="slidenum">
              <a:rPr lang="en-US" smtClean="0">
                <a:solidFill>
                  <a:prstClr val="black">
                    <a:tint val="75000"/>
                  </a:prstClr>
                </a:solidFill>
                <a:latin typeface="Calibri"/>
                <a:cs typeface="+mn-cs"/>
              </a:rPr>
              <a:pPr fontAlgn="auto">
                <a:spcBef>
                  <a:spcPts val="0"/>
                </a:spcBef>
                <a:spcAft>
                  <a:spcPts val="0"/>
                </a:spcAft>
              </a:pPr>
              <a:t>‹#›</a:t>
            </a:fld>
            <a:endParaRPr lang="en-US">
              <a:solidFill>
                <a:prstClr val="black">
                  <a:tint val="75000"/>
                </a:prstClr>
              </a:solidFill>
              <a:latin typeface="Calibri"/>
              <a:cs typeface="+mn-cs"/>
            </a:endParaRPr>
          </a:p>
        </p:txBody>
      </p:sp>
    </p:spTree>
    <p:extLst>
      <p:ext uri="{BB962C8B-B14F-4D97-AF65-F5344CB8AC3E}">
        <p14:creationId xmlns:p14="http://schemas.microsoft.com/office/powerpoint/2010/main" val="1316155429"/>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s>
            <a:gs pos="100000">
              <a:srgbClr val="DAE4F2"/>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7341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cs typeface="+mn-cs"/>
              </a:defRPr>
            </a:lvl1pPr>
          </a:lstStyle>
          <a:p>
            <a:pPr>
              <a:defRPr/>
            </a:pPr>
            <a:r>
              <a:rPr lang="en-US">
                <a:solidFill>
                  <a:srgbClr val="000000"/>
                </a:solidFill>
              </a:rPr>
              <a:t>2/24/2009</a:t>
            </a:r>
          </a:p>
        </p:txBody>
      </p:sp>
      <p:sp>
        <p:nvSpPr>
          <p:cNvPr id="27341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cs typeface="+mn-cs"/>
              </a:defRPr>
            </a:lvl1pPr>
          </a:lstStyle>
          <a:p>
            <a:pPr>
              <a:defRPr/>
            </a:pPr>
            <a:endParaRPr lang="en-US">
              <a:solidFill>
                <a:srgbClr val="000000"/>
              </a:solidFill>
            </a:endParaRPr>
          </a:p>
        </p:txBody>
      </p:sp>
      <p:sp>
        <p:nvSpPr>
          <p:cNvPr id="273414" name="Rectangle 6"/>
          <p:cNvSpPr>
            <a:spLocks noGrp="1" noChangeArrowheads="1"/>
          </p:cNvSpPr>
          <p:nvPr>
            <p:ph type="sldNum" sz="quarter" idx="4"/>
          </p:nvPr>
        </p:nvSpPr>
        <p:spPr bwMode="auto">
          <a:xfrm>
            <a:off x="64008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cs typeface="+mn-cs"/>
              </a:defRPr>
            </a:lvl1pPr>
          </a:lstStyle>
          <a:p>
            <a:pPr>
              <a:defRPr/>
            </a:pPr>
            <a:fld id="{7DDDE737-CF81-4B5A-AC1F-B252A7E8714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17207726"/>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hf sldNum="0"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1"/>
            <a:ext cx="8363938"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071145"/>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4"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90627" y="1447803"/>
            <a:ext cx="8366320"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9232886"/>
      </p:ext>
    </p:extLst>
  </p:cSld>
  <p:clrMap bg1="dk1" tx1="lt1" bg2="dk2" tx2="lt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6"/>
            <a:ext cx="8363938"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447806"/>
            <a:ext cx="8366320"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75451392"/>
      </p:ext>
    </p:extLst>
  </p:cSld>
  <p:clrMap bg1="dk1" tx1="lt1" bg2="dk2" tx2="lt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 id="2147483879" r:id="rId18"/>
    <p:sldLayoutId id="2147483880" r:id="rId19"/>
    <p:sldLayoutId id="2147483881" r:id="rId20"/>
    <p:sldLayoutId id="2147483882" r:id="rId21"/>
    <p:sldLayoutId id="2147483883" r:id="rId22"/>
    <p:sldLayoutId id="2147483884" r:id="rId23"/>
    <p:sldLayoutId id="2147483885" r:id="rId24"/>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gradFill>
            <a:gsLst>
              <a:gs pos="1250">
                <a:schemeClr val="tx1"/>
              </a:gs>
              <a:gs pos="100000">
                <a:schemeClr val="tx1"/>
              </a:gs>
            </a:gsLst>
            <a:lin ang="5400000" scaled="0"/>
          </a:gra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gradFill>
            <a:gsLst>
              <a:gs pos="1250">
                <a:schemeClr val="tx1"/>
              </a:gs>
              <a:gs pos="100000">
                <a:schemeClr val="tx1"/>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7"/>
            <a:ext cx="8363938"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447807"/>
            <a:ext cx="8366320"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0020641"/>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 id="2147483900" r:id="rId14"/>
    <p:sldLayoutId id="2147483901" r:id="rId15"/>
    <p:sldLayoutId id="2147483902" r:id="rId16"/>
    <p:sldLayoutId id="2147483903" r:id="rId17"/>
    <p:sldLayoutId id="2147483904" r:id="rId18"/>
    <p:sldLayoutId id="2147483905" r:id="rId19"/>
    <p:sldLayoutId id="2147483906" r:id="rId20"/>
    <p:sldLayoutId id="2147483907" r:id="rId21"/>
    <p:sldLayoutId id="2147483908" r:id="rId22"/>
    <p:sldLayoutId id="2147483909" r:id="rId23"/>
    <p:sldLayoutId id="2147483910" r:id="rId24"/>
    <p:sldLayoutId id="2147483911" r:id="rId25"/>
    <p:sldLayoutId id="2147483912" r:id="rId26"/>
    <p:sldLayoutId id="2147483913" r:id="rId27"/>
    <p:sldLayoutId id="2147483914" r:id="rId28"/>
    <p:sldLayoutId id="2147483916" r:id="rId29"/>
    <p:sldLayoutId id="2147483917" r:id="rId3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8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5.gif"/><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usergroup.tv./" TargetMode="External"/><Relationship Id="rId2" Type="http://schemas.openxmlformats.org/officeDocument/2006/relationships/hyperlink" Target="http://www.shawnweisfeld.com/"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vmlDrawing" Target="../drawings/vmlDrawing2.vml"/><Relationship Id="rId5" Type="http://schemas.openxmlformats.org/officeDocument/2006/relationships/image" Target="../media/image83.emf"/><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3" Type="http://schemas.openxmlformats.org/officeDocument/2006/relationships/hyperlink" Target="http://www.dallasasp.net/"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WIFI Access</a:t>
            </a:r>
            <a:endParaRPr lang="en-US" dirty="0"/>
          </a:p>
        </p:txBody>
      </p:sp>
      <p:sp>
        <p:nvSpPr>
          <p:cNvPr id="3" name="Content Placeholder 2"/>
          <p:cNvSpPr>
            <a:spLocks noGrp="1"/>
          </p:cNvSpPr>
          <p:nvPr>
            <p:ph idx="1"/>
          </p:nvPr>
        </p:nvSpPr>
        <p:spPr/>
        <p:txBody>
          <a:bodyPr/>
          <a:lstStyle/>
          <a:p>
            <a:pPr marL="0" indent="0">
              <a:buNone/>
            </a:pPr>
            <a:r>
              <a:rPr lang="en-US" sz="7200" dirty="0"/>
              <a:t>SSID:  </a:t>
            </a:r>
            <a:r>
              <a:rPr lang="en-US" sz="7200" dirty="0" smtClean="0"/>
              <a:t>MSFTGUEST</a:t>
            </a:r>
            <a:endParaRPr lang="en-US" sz="7200" dirty="0"/>
          </a:p>
          <a:p>
            <a:pPr marL="0" indent="0">
              <a:buNone/>
            </a:pPr>
            <a:r>
              <a:rPr lang="en-US" sz="7200" dirty="0"/>
              <a:t>User:   </a:t>
            </a:r>
            <a:r>
              <a:rPr lang="en-US" sz="7200" dirty="0" err="1" smtClean="0"/>
              <a:t>usmsguest</a:t>
            </a:r>
            <a:endParaRPr lang="en-US" sz="7200" dirty="0"/>
          </a:p>
          <a:p>
            <a:pPr marL="0" indent="0">
              <a:buNone/>
            </a:pPr>
            <a:r>
              <a:rPr lang="en-US" sz="7200" dirty="0"/>
              <a:t>Pass:   </a:t>
            </a:r>
            <a:r>
              <a:rPr lang="en-US" sz="7200" dirty="0"/>
              <a:t>V322554m</a:t>
            </a:r>
            <a:endParaRPr lang="en-US" sz="4000" dirty="0"/>
          </a:p>
        </p:txBody>
      </p:sp>
    </p:spTree>
    <p:extLst>
      <p:ext uri="{BB962C8B-B14F-4D97-AF65-F5344CB8AC3E}">
        <p14:creationId xmlns:p14="http://schemas.microsoft.com/office/powerpoint/2010/main" val="32562564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457200" y="6096000"/>
            <a:ext cx="1143000" cy="457200"/>
          </a:xfrm>
          <a:prstGeom prst="rect">
            <a:avLst/>
          </a:prstGeom>
          <a:solidFill>
            <a:srgbClr val="DAE4F2"/>
          </a:solidFill>
          <a:ln w="9525">
            <a:noFill/>
            <a:miter lim="800000"/>
            <a:headEnd/>
            <a:tailEnd/>
          </a:ln>
        </p:spPr>
        <p:txBody>
          <a:bodyPr>
            <a:spAutoFit/>
          </a:bodyPr>
          <a:lstStyle/>
          <a:p>
            <a:endParaRPr lang="en-US"/>
          </a:p>
        </p:txBody>
      </p:sp>
      <p:sp>
        <p:nvSpPr>
          <p:cNvPr id="3" name="Title 2"/>
          <p:cNvSpPr>
            <a:spLocks noGrp="1"/>
          </p:cNvSpPr>
          <p:nvPr>
            <p:ph type="title"/>
          </p:nvPr>
        </p:nvSpPr>
        <p:spPr>
          <a:xfrm>
            <a:off x="3276600" y="381000"/>
            <a:ext cx="5334000" cy="1066800"/>
          </a:xfrm>
        </p:spPr>
        <p:txBody>
          <a:bodyPr/>
          <a:lstStyle/>
          <a:p>
            <a:r>
              <a:rPr lang="en-US" dirty="0" smtClean="0"/>
              <a:t>Upcoming Meetings</a:t>
            </a:r>
            <a:endParaRPr lang="en-US" dirty="0"/>
          </a:p>
        </p:txBody>
      </p:sp>
      <p:sp>
        <p:nvSpPr>
          <p:cNvPr id="4" name="Content Placeholder 3"/>
          <p:cNvSpPr>
            <a:spLocks noGrp="1"/>
          </p:cNvSpPr>
          <p:nvPr>
            <p:ph idx="1"/>
          </p:nvPr>
        </p:nvSpPr>
        <p:spPr/>
        <p:txBody>
          <a:bodyPr/>
          <a:lstStyle/>
          <a:p>
            <a:pPr marL="0" indent="0">
              <a:buNone/>
            </a:pPr>
            <a:r>
              <a:rPr lang="en-US" dirty="0" smtClean="0"/>
              <a:t>July </a:t>
            </a:r>
            <a:r>
              <a:rPr lang="en-US" dirty="0"/>
              <a:t>23 </a:t>
            </a:r>
          </a:p>
          <a:p>
            <a:pPr lvl="1"/>
            <a:r>
              <a:rPr lang="en-US" dirty="0"/>
              <a:t> HTML5</a:t>
            </a:r>
          </a:p>
          <a:p>
            <a:pPr marL="0" indent="0">
              <a:buNone/>
            </a:pPr>
            <a:r>
              <a:rPr lang="en-US" dirty="0"/>
              <a:t>August 27 – Scott Hanselman</a:t>
            </a:r>
          </a:p>
          <a:p>
            <a:pPr lvl="1"/>
            <a:r>
              <a:rPr lang="en-US" dirty="0"/>
              <a:t> 10 Year Anniversary Extravaganza</a:t>
            </a:r>
          </a:p>
          <a:p>
            <a:pPr marL="0" indent="0">
              <a:buNone/>
            </a:pPr>
            <a:r>
              <a:rPr lang="en-US" dirty="0"/>
              <a:t>September 24 – Toi B Wright</a:t>
            </a:r>
          </a:p>
          <a:p>
            <a:pPr lvl="1"/>
            <a:r>
              <a:rPr lang="en-US" dirty="0"/>
              <a:t> </a:t>
            </a:r>
            <a:r>
              <a:rPr lang="en-US" dirty="0" smtClean="0"/>
              <a:t>ASP.NET Web </a:t>
            </a:r>
            <a:r>
              <a:rPr lang="en-US" dirty="0"/>
              <a:t>API</a:t>
            </a:r>
          </a:p>
          <a:p>
            <a:pPr marL="0" indent="0">
              <a:buNone/>
            </a:pPr>
            <a:endParaRPr lang="en-US" dirty="0" smtClean="0"/>
          </a:p>
        </p:txBody>
      </p:sp>
    </p:spTree>
    <p:extLst>
      <p:ext uri="{BB962C8B-B14F-4D97-AF65-F5344CB8AC3E}">
        <p14:creationId xmlns:p14="http://schemas.microsoft.com/office/powerpoint/2010/main" val="1456418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457200" y="6096000"/>
            <a:ext cx="1143000" cy="457200"/>
          </a:xfrm>
          <a:prstGeom prst="rect">
            <a:avLst/>
          </a:prstGeom>
          <a:solidFill>
            <a:srgbClr val="DAE4F2"/>
          </a:solidFill>
          <a:ln w="9525">
            <a:noFill/>
            <a:miter lim="800000"/>
            <a:headEnd/>
            <a:tailEnd/>
          </a:ln>
        </p:spPr>
        <p:txBody>
          <a:bodyPr>
            <a:spAutoFit/>
          </a:bodyPr>
          <a:lstStyle/>
          <a:p>
            <a:endParaRPr lang="en-US"/>
          </a:p>
        </p:txBody>
      </p:sp>
      <p:sp>
        <p:nvSpPr>
          <p:cNvPr id="3" name="Title 2"/>
          <p:cNvSpPr>
            <a:spLocks noGrp="1"/>
          </p:cNvSpPr>
          <p:nvPr>
            <p:ph type="title"/>
          </p:nvPr>
        </p:nvSpPr>
        <p:spPr>
          <a:xfrm>
            <a:off x="3276600" y="381000"/>
            <a:ext cx="5334000" cy="1066800"/>
          </a:xfrm>
        </p:spPr>
        <p:txBody>
          <a:bodyPr/>
          <a:lstStyle/>
          <a:p>
            <a:r>
              <a:rPr lang="en-US" dirty="0" smtClean="0"/>
              <a:t>Upcoming Meetings</a:t>
            </a:r>
            <a:endParaRPr lang="en-US" dirty="0"/>
          </a:p>
        </p:txBody>
      </p:sp>
      <p:sp>
        <p:nvSpPr>
          <p:cNvPr id="4" name="Content Placeholder 3"/>
          <p:cNvSpPr>
            <a:spLocks noGrp="1"/>
          </p:cNvSpPr>
          <p:nvPr>
            <p:ph idx="1"/>
          </p:nvPr>
        </p:nvSpPr>
        <p:spPr/>
        <p:txBody>
          <a:bodyPr/>
          <a:lstStyle/>
          <a:p>
            <a:pPr marL="0" indent="0">
              <a:buNone/>
            </a:pPr>
            <a:r>
              <a:rPr lang="en-US" dirty="0" smtClean="0"/>
              <a:t>October </a:t>
            </a:r>
            <a:r>
              <a:rPr lang="en-US" dirty="0" smtClean="0"/>
              <a:t>22</a:t>
            </a:r>
          </a:p>
          <a:p>
            <a:pPr lvl="1"/>
            <a:r>
              <a:rPr lang="en-US" dirty="0" smtClean="0"/>
              <a:t> IIS</a:t>
            </a:r>
          </a:p>
          <a:p>
            <a:pPr marL="0" indent="0">
              <a:buNone/>
            </a:pPr>
            <a:r>
              <a:rPr lang="en-US" dirty="0" smtClean="0"/>
              <a:t>November 26</a:t>
            </a:r>
          </a:p>
          <a:p>
            <a:pPr lvl="1"/>
            <a:r>
              <a:rPr lang="en-US" dirty="0" smtClean="0"/>
              <a:t> Tools </a:t>
            </a:r>
            <a:r>
              <a:rPr lang="en-US" dirty="0" smtClean="0"/>
              <a:t>(</a:t>
            </a:r>
            <a:r>
              <a:rPr lang="en-US" dirty="0" err="1" smtClean="0"/>
              <a:t>Git</a:t>
            </a:r>
            <a:r>
              <a:rPr lang="en-US" dirty="0" smtClean="0"/>
              <a:t>, NuGet, </a:t>
            </a:r>
            <a:r>
              <a:rPr lang="en-US" dirty="0" err="1" smtClean="0"/>
              <a:t>Powershell</a:t>
            </a:r>
            <a:r>
              <a:rPr lang="en-US" dirty="0" smtClean="0"/>
              <a:t>, SkyDrive, </a:t>
            </a:r>
            <a:r>
              <a:rPr lang="en-US" dirty="0" err="1" smtClean="0"/>
              <a:t>etc</a:t>
            </a:r>
            <a:r>
              <a:rPr lang="en-US" dirty="0" smtClean="0"/>
              <a:t>)</a:t>
            </a:r>
          </a:p>
          <a:p>
            <a:pPr marL="0" indent="0">
              <a:buNone/>
            </a:pPr>
            <a:r>
              <a:rPr lang="en-US" dirty="0" smtClean="0"/>
              <a:t>December 24</a:t>
            </a:r>
          </a:p>
          <a:p>
            <a:pPr lvl="1"/>
            <a:r>
              <a:rPr lang="en-US" dirty="0" smtClean="0"/>
              <a:t> No Meeting</a:t>
            </a:r>
            <a:endParaRPr lang="en-US" dirty="0" smtClean="0"/>
          </a:p>
        </p:txBody>
      </p:sp>
    </p:spTree>
    <p:extLst>
      <p:ext uri="{BB962C8B-B14F-4D97-AF65-F5344CB8AC3E}">
        <p14:creationId xmlns:p14="http://schemas.microsoft.com/office/powerpoint/2010/main" val="984779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505200" y="381000"/>
            <a:ext cx="5334000" cy="1066800"/>
          </a:xfrm>
        </p:spPr>
        <p:txBody>
          <a:bodyPr/>
          <a:lstStyle/>
          <a:p>
            <a:pPr>
              <a:defRPr/>
            </a:pPr>
            <a:r>
              <a:rPr lang="en-US" dirty="0" smtClean="0"/>
              <a:t>Later Tonight</a:t>
            </a:r>
            <a:endParaRPr lang="en-US" dirty="0"/>
          </a:p>
        </p:txBody>
      </p:sp>
      <p:sp>
        <p:nvSpPr>
          <p:cNvPr id="3" name="Content Placeholder 2"/>
          <p:cNvSpPr>
            <a:spLocks noGrp="1"/>
          </p:cNvSpPr>
          <p:nvPr>
            <p:ph idx="4294967295"/>
          </p:nvPr>
        </p:nvSpPr>
        <p:spPr>
          <a:xfrm>
            <a:off x="762000" y="1676400"/>
            <a:ext cx="7924800" cy="4751388"/>
          </a:xfrm>
        </p:spPr>
        <p:txBody>
          <a:bodyPr/>
          <a:lstStyle/>
          <a:p>
            <a:pPr>
              <a:defRPr/>
            </a:pPr>
            <a:r>
              <a:rPr lang="en-US" sz="2800" b="1" dirty="0" smtClean="0"/>
              <a:t>          </a:t>
            </a:r>
            <a:r>
              <a:rPr lang="en-US" sz="4000" b="1" dirty="0" smtClean="0"/>
              <a:t>Chili’s Grill &amp; Bar</a:t>
            </a:r>
            <a:r>
              <a:rPr lang="en-US" sz="4000" dirty="0" smtClean="0"/>
              <a:t>	</a:t>
            </a:r>
          </a:p>
          <a:p>
            <a:pPr>
              <a:buFont typeface="Wingdings" pitchFamily="2" charset="2"/>
              <a:buNone/>
              <a:defRPr/>
            </a:pPr>
            <a:r>
              <a:rPr lang="en-US" dirty="0" smtClean="0"/>
              <a:t>	1300 Market Place Blvd</a:t>
            </a:r>
            <a:br>
              <a:rPr lang="en-US" dirty="0" smtClean="0"/>
            </a:br>
            <a:r>
              <a:rPr lang="en-US" dirty="0" smtClean="0"/>
              <a:t>Irving, TX  75063-7229</a:t>
            </a:r>
            <a:br>
              <a:rPr lang="en-US" dirty="0" smtClean="0"/>
            </a:br>
            <a:r>
              <a:rPr lang="en-US" dirty="0" smtClean="0"/>
              <a:t>214-574-4574</a:t>
            </a:r>
          </a:p>
          <a:p>
            <a:pPr>
              <a:buFont typeface="Wingdings" pitchFamily="2" charset="2"/>
              <a:buNone/>
              <a:defRPr/>
            </a:pPr>
            <a:endParaRPr lang="en-US" sz="900" dirty="0" smtClean="0"/>
          </a:p>
          <a:p>
            <a:pPr marL="914400" lvl="1" indent="-457200">
              <a:buFont typeface="+mj-lt"/>
              <a:buAutoNum type="arabicPeriod"/>
              <a:defRPr/>
            </a:pPr>
            <a:r>
              <a:rPr lang="en-US" sz="2400" dirty="0" smtClean="0"/>
              <a:t>Turn RIGHT onto access road 0.96 mo</a:t>
            </a:r>
          </a:p>
          <a:p>
            <a:pPr marL="914400" lvl="1" indent="-457200">
              <a:buFont typeface="+mj-lt"/>
              <a:buAutoNum type="arabicPeriod"/>
              <a:defRPr/>
            </a:pPr>
            <a:r>
              <a:rPr lang="en-US" sz="2400" dirty="0" smtClean="0"/>
              <a:t>Turn LEFT onto N MACARTHUR BLVD. 0.86 mi    </a:t>
            </a:r>
          </a:p>
          <a:p>
            <a:pPr marL="914400" lvl="1" indent="-457200">
              <a:buFont typeface="+mj-lt"/>
              <a:buAutoNum type="arabicPeriod"/>
              <a:defRPr/>
            </a:pPr>
            <a:r>
              <a:rPr lang="en-US" sz="2400" dirty="0" smtClean="0"/>
              <a:t>Turn LEFT onto access road I-635 W/W LBJ FWY. 0.62 mi    </a:t>
            </a:r>
          </a:p>
          <a:p>
            <a:pPr marL="914400" lvl="1" indent="-457200">
              <a:buFont typeface="+mj-lt"/>
              <a:buAutoNum type="arabicPeriod"/>
              <a:defRPr/>
            </a:pPr>
            <a:r>
              <a:rPr lang="en-US" sz="2400" dirty="0" smtClean="0"/>
              <a:t>Restaurant is on RIGHT </a:t>
            </a:r>
          </a:p>
          <a:p>
            <a:pPr lvl="1">
              <a:defRPr/>
            </a:pPr>
            <a:endParaRPr lang="en-US" sz="2400" i="1" dirty="0" smtClean="0"/>
          </a:p>
        </p:txBody>
      </p:sp>
      <p:sp>
        <p:nvSpPr>
          <p:cNvPr id="47107" name="TextBox 3"/>
          <p:cNvSpPr txBox="1">
            <a:spLocks noChangeArrowheads="1"/>
          </p:cNvSpPr>
          <p:nvPr/>
        </p:nvSpPr>
        <p:spPr bwMode="auto">
          <a:xfrm>
            <a:off x="457200" y="6096000"/>
            <a:ext cx="1143000" cy="457200"/>
          </a:xfrm>
          <a:prstGeom prst="rect">
            <a:avLst/>
          </a:prstGeom>
          <a:solidFill>
            <a:srgbClr val="DAE4F2"/>
          </a:solidFill>
          <a:ln w="9525">
            <a:noFill/>
            <a:miter lim="800000"/>
            <a:headEnd/>
            <a:tailEnd/>
          </a:ln>
        </p:spPr>
        <p:txBody>
          <a:bodyPr>
            <a:spAutoFit/>
          </a:bodyPr>
          <a:lstStyle/>
          <a:p>
            <a:endParaRPr lang="en-US"/>
          </a:p>
        </p:txBody>
      </p:sp>
      <p:pic>
        <p:nvPicPr>
          <p:cNvPr id="47108" name="Picture 3"/>
          <p:cNvPicPr>
            <a:picLocks noChangeAspect="1" noChangeArrowheads="1"/>
          </p:cNvPicPr>
          <p:nvPr/>
        </p:nvPicPr>
        <p:blipFill>
          <a:blip r:embed="rId3"/>
          <a:srcRect/>
          <a:stretch>
            <a:fillRect/>
          </a:stretch>
        </p:blipFill>
        <p:spPr bwMode="auto">
          <a:xfrm>
            <a:off x="609600" y="1676400"/>
            <a:ext cx="1390650" cy="723900"/>
          </a:xfrm>
          <a:prstGeom prst="rect">
            <a:avLst/>
          </a:prstGeom>
          <a:noFill/>
          <a:ln w="9525">
            <a:noFill/>
            <a:miter lim="800000"/>
            <a:headEnd/>
            <a:tailEnd/>
          </a:ln>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828800"/>
            <a:ext cx="1419225" cy="2564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2190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0">
          <a:gsLst>
            <a:gs pos="0">
              <a:srgbClr val="DAE4F2"/>
            </a:gs>
            <a:gs pos="50000">
              <a:schemeClr val="bg1"/>
            </a:gs>
            <a:gs pos="100000">
              <a:srgbClr val="DAE4F2"/>
            </a:gs>
          </a:gsLst>
          <a:lin ang="2700000" scaled="1"/>
        </a:gradFill>
        <a:effectLst/>
      </p:bgPr>
    </p:bg>
    <p:spTree>
      <p:nvGrpSpPr>
        <p:cNvPr id="1" name=""/>
        <p:cNvGrpSpPr/>
        <p:nvPr/>
      </p:nvGrpSpPr>
      <p:grpSpPr>
        <a:xfrm>
          <a:off x="0" y="0"/>
          <a:ext cx="0" cy="0"/>
          <a:chOff x="0" y="0"/>
          <a:chExt cx="0" cy="0"/>
        </a:xfrm>
      </p:grpSpPr>
      <p:sp>
        <p:nvSpPr>
          <p:cNvPr id="49154" name="Rectangle 4"/>
          <p:cNvSpPr>
            <a:spLocks noGrp="1" noChangeArrowheads="1"/>
          </p:cNvSpPr>
          <p:nvPr>
            <p:ph type="ctrTitle"/>
          </p:nvPr>
        </p:nvSpPr>
        <p:spPr/>
        <p:txBody>
          <a:bodyPr/>
          <a:lstStyle/>
          <a:p>
            <a:pPr eaLnBrk="1" hangingPunct="1"/>
            <a:r>
              <a:rPr lang="en-US" smtClean="0"/>
              <a:t>Announcements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381000"/>
            <a:ext cx="5562600" cy="1066800"/>
          </a:xfrm>
        </p:spPr>
        <p:txBody>
          <a:bodyPr/>
          <a:lstStyle/>
          <a:p>
            <a:r>
              <a:rPr lang="en-US" dirty="0" smtClean="0"/>
              <a:t>Visual Studio 2012 Update 2 </a:t>
            </a:r>
            <a:r>
              <a:rPr lang="en-US" sz="2800" dirty="0" smtClean="0"/>
              <a:t>(4/4/2013)</a:t>
            </a:r>
            <a:endParaRPr lang="en-US" sz="2800" dirty="0"/>
          </a:p>
        </p:txBody>
      </p:sp>
      <p:sp>
        <p:nvSpPr>
          <p:cNvPr id="4" name="Rectangle 3"/>
          <p:cNvSpPr/>
          <p:nvPr/>
        </p:nvSpPr>
        <p:spPr>
          <a:xfrm>
            <a:off x="533400" y="6243935"/>
            <a:ext cx="8229600" cy="461665"/>
          </a:xfrm>
          <a:prstGeom prst="rect">
            <a:avLst/>
          </a:prstGeom>
        </p:spPr>
        <p:txBody>
          <a:bodyPr wrap="square">
            <a:spAutoFit/>
          </a:bodyPr>
          <a:lstStyle/>
          <a:p>
            <a:pPr algn="ctr"/>
            <a:r>
              <a:rPr lang="en-US" b="1" dirty="0">
                <a:solidFill>
                  <a:srgbClr val="FF0000"/>
                </a:solidFill>
              </a:rPr>
              <a:t>http://www.microsoft.com/visualstudio/eng/downloads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675" y="1678633"/>
            <a:ext cx="6125049" cy="4493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9497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381000"/>
            <a:ext cx="5486400" cy="1066800"/>
          </a:xfrm>
        </p:spPr>
        <p:txBody>
          <a:bodyPr/>
          <a:lstStyle/>
          <a:p>
            <a:r>
              <a:rPr lang="en-US" dirty="0" smtClean="0"/>
              <a:t>10-Year Extravaganza Party!</a:t>
            </a:r>
            <a:endParaRPr lang="en-US" dirty="0"/>
          </a:p>
        </p:txBody>
      </p:sp>
      <p:sp>
        <p:nvSpPr>
          <p:cNvPr id="3" name="Content Placeholder 2"/>
          <p:cNvSpPr>
            <a:spLocks noGrp="1"/>
          </p:cNvSpPr>
          <p:nvPr>
            <p:ph idx="1"/>
          </p:nvPr>
        </p:nvSpPr>
        <p:spPr>
          <a:xfrm>
            <a:off x="533400" y="1828800"/>
            <a:ext cx="5062330" cy="4303713"/>
          </a:xfrm>
        </p:spPr>
        <p:txBody>
          <a:bodyPr/>
          <a:lstStyle/>
          <a:p>
            <a:r>
              <a:rPr lang="en-US" dirty="0" smtClean="0"/>
              <a:t> Margarita </a:t>
            </a:r>
            <a:r>
              <a:rPr lang="en-US" dirty="0"/>
              <a:t>Ranch</a:t>
            </a:r>
          </a:p>
          <a:p>
            <a:r>
              <a:rPr lang="en-US" dirty="0"/>
              <a:t> Tuesday, August 27 </a:t>
            </a:r>
          </a:p>
          <a:p>
            <a:r>
              <a:rPr lang="en-US" dirty="0"/>
              <a:t>  9:30 PM - ??</a:t>
            </a:r>
          </a:p>
          <a:p>
            <a:pPr marL="0" indent="0">
              <a:spcBef>
                <a:spcPts val="600"/>
              </a:spcBef>
              <a:buNone/>
            </a:pPr>
            <a:r>
              <a:rPr lang="en-US" dirty="0" smtClean="0"/>
              <a:t>This restaurant/bar </a:t>
            </a:r>
            <a:r>
              <a:rPr lang="en-US" dirty="0"/>
              <a:t>is located right behind </a:t>
            </a:r>
            <a:endParaRPr lang="en-US" dirty="0" smtClean="0"/>
          </a:p>
          <a:p>
            <a:pPr marL="0" indent="0">
              <a:spcBef>
                <a:spcPts val="600"/>
              </a:spcBef>
              <a:buNone/>
            </a:pPr>
            <a:r>
              <a:rPr lang="en-US" dirty="0" smtClean="0"/>
              <a:t>Microsoft's </a:t>
            </a:r>
            <a:r>
              <a:rPr lang="en-US" dirty="0"/>
              <a:t>building on </a:t>
            </a:r>
            <a:endParaRPr lang="en-US" dirty="0" smtClean="0"/>
          </a:p>
          <a:p>
            <a:pPr marL="0" indent="0">
              <a:spcBef>
                <a:spcPts val="600"/>
              </a:spcBef>
              <a:buNone/>
            </a:pPr>
            <a:r>
              <a:rPr lang="en-US" dirty="0" smtClean="0"/>
              <a:t>Royal </a:t>
            </a:r>
            <a:r>
              <a:rPr lang="en-US" dirty="0"/>
              <a:t>Ln</a:t>
            </a:r>
            <a:r>
              <a:rPr lang="en-US" dirty="0" smtClean="0"/>
              <a:t>. </a:t>
            </a:r>
            <a:endParaRPr lang="en-US" dirty="0"/>
          </a:p>
        </p:txBody>
      </p:sp>
      <p:sp>
        <p:nvSpPr>
          <p:cNvPr id="4" name="Rectangle 3"/>
          <p:cNvSpPr/>
          <p:nvPr/>
        </p:nvSpPr>
        <p:spPr>
          <a:xfrm>
            <a:off x="1295400" y="6172200"/>
            <a:ext cx="6726778" cy="523220"/>
          </a:xfrm>
          <a:prstGeom prst="rect">
            <a:avLst/>
          </a:prstGeom>
        </p:spPr>
        <p:txBody>
          <a:bodyPr wrap="none">
            <a:spAutoFit/>
          </a:bodyPr>
          <a:lstStyle/>
          <a:p>
            <a:r>
              <a:rPr lang="en-US" sz="2800" b="1" dirty="0">
                <a:solidFill>
                  <a:srgbClr val="FF0000"/>
                </a:solidFill>
              </a:rPr>
              <a:t>http://</a:t>
            </a:r>
            <a:r>
              <a:rPr lang="en-US" sz="2800" b="1" dirty="0" smtClean="0">
                <a:solidFill>
                  <a:srgbClr val="FF0000"/>
                </a:solidFill>
              </a:rPr>
              <a:t>10YearExtravaganza.eventbrite.com</a:t>
            </a:r>
            <a:endParaRPr lang="en-US" sz="2800" b="1" dirty="0">
              <a:solidFill>
                <a:srgbClr val="FF0000"/>
              </a:solidFill>
            </a:endParaRPr>
          </a:p>
        </p:txBody>
      </p:sp>
      <p:pic>
        <p:nvPicPr>
          <p:cNvPr id="4098" name="Picture 2" descr="https://ebmedia.eventbrite.com/s3-s3/eventlogos/1432788/4802673927-2.jpg?rand=5847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1676400"/>
            <a:ext cx="3280172" cy="144780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3276600"/>
            <a:ext cx="3208404"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48940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Book Club Dinner</a:t>
            </a:r>
            <a:endParaRPr lang="en-US" dirty="0"/>
          </a:p>
        </p:txBody>
      </p:sp>
      <p:sp>
        <p:nvSpPr>
          <p:cNvPr id="3" name="Content Placeholder 2"/>
          <p:cNvSpPr>
            <a:spLocks noGrp="1"/>
          </p:cNvSpPr>
          <p:nvPr>
            <p:ph idx="1"/>
          </p:nvPr>
        </p:nvSpPr>
        <p:spPr>
          <a:xfrm>
            <a:off x="466666" y="1676400"/>
            <a:ext cx="8382000" cy="4303713"/>
          </a:xfrm>
        </p:spPr>
        <p:txBody>
          <a:bodyPr/>
          <a:lstStyle/>
          <a:p>
            <a:pPr marL="0" indent="0">
              <a:buNone/>
            </a:pPr>
            <a:r>
              <a:rPr lang="en-US" b="1" i="1" dirty="0" smtClean="0"/>
              <a:t>Lean </a:t>
            </a:r>
            <a:r>
              <a:rPr lang="en-US" b="1" i="1" dirty="0"/>
              <a:t>In: Women, Work, and the Will to Lead </a:t>
            </a:r>
            <a:r>
              <a:rPr lang="en-US" dirty="0"/>
              <a:t>by Sheryl Sandberg</a:t>
            </a:r>
            <a:endParaRPr lang="en-US" dirty="0" smtClean="0"/>
          </a:p>
          <a:p>
            <a:pPr>
              <a:spcBef>
                <a:spcPts val="1200"/>
              </a:spcBef>
            </a:pPr>
            <a:r>
              <a:rPr lang="en-US" sz="2800" dirty="0"/>
              <a:t> </a:t>
            </a:r>
            <a:r>
              <a:rPr lang="en-US" sz="2800" dirty="0" smtClean="0"/>
              <a:t>Date: Tuesday, September 17</a:t>
            </a:r>
          </a:p>
          <a:p>
            <a:r>
              <a:rPr lang="en-US" sz="2800" dirty="0"/>
              <a:t> </a:t>
            </a:r>
            <a:r>
              <a:rPr lang="en-US" sz="2800" dirty="0" smtClean="0"/>
              <a:t>Location: Blue Mesa Grill, Plano</a:t>
            </a:r>
          </a:p>
          <a:p>
            <a:r>
              <a:rPr lang="en-US" sz="2800" dirty="0"/>
              <a:t> </a:t>
            </a:r>
            <a:r>
              <a:rPr lang="en-US" sz="2800" dirty="0" smtClean="0"/>
              <a:t>Price: $24</a:t>
            </a:r>
            <a:endParaRPr lang="en-US" sz="2800" dirty="0"/>
          </a:p>
        </p:txBody>
      </p:sp>
      <p:sp>
        <p:nvSpPr>
          <p:cNvPr id="4" name="Rectangle 3"/>
          <p:cNvSpPr/>
          <p:nvPr/>
        </p:nvSpPr>
        <p:spPr>
          <a:xfrm>
            <a:off x="2743200" y="6182135"/>
            <a:ext cx="3828933" cy="461665"/>
          </a:xfrm>
          <a:prstGeom prst="rect">
            <a:avLst/>
          </a:prstGeom>
        </p:spPr>
        <p:txBody>
          <a:bodyPr wrap="none">
            <a:spAutoFit/>
          </a:bodyPr>
          <a:lstStyle/>
          <a:p>
            <a:r>
              <a:rPr lang="en-US" b="1" dirty="0">
                <a:solidFill>
                  <a:srgbClr val="FF0000"/>
                </a:solidFill>
              </a:rPr>
              <a:t>http://www.geeksinpink.org</a:t>
            </a:r>
            <a:endParaRPr lang="en-US" b="1" dirty="0">
              <a:solidFill>
                <a:srgbClr val="FF000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304800"/>
            <a:ext cx="3203057" cy="1143000"/>
          </a:xfrm>
          <a:prstGeom prst="rect">
            <a:avLst/>
          </a:prstGeom>
        </p:spPr>
      </p:pic>
      <p:sp>
        <p:nvSpPr>
          <p:cNvPr id="6" name="TextBox 5"/>
          <p:cNvSpPr txBox="1"/>
          <p:nvPr/>
        </p:nvSpPr>
        <p:spPr>
          <a:xfrm>
            <a:off x="609599" y="4495800"/>
            <a:ext cx="8336279" cy="1569660"/>
          </a:xfrm>
          <a:prstGeom prst="rect">
            <a:avLst/>
          </a:prstGeom>
          <a:noFill/>
        </p:spPr>
        <p:txBody>
          <a:bodyPr wrap="square" rtlCol="0">
            <a:spAutoFit/>
          </a:bodyPr>
          <a:lstStyle/>
          <a:p>
            <a:r>
              <a:rPr lang="en-US" dirty="0" smtClean="0"/>
              <a:t>Geeks in Pink is a support group for women in technology. This </a:t>
            </a:r>
            <a:r>
              <a:rPr lang="en-US" dirty="0"/>
              <a:t>dinner is an opportunity for girl geeks to get together to discuss their experiences, exchange ideas and network in an informal environment. </a:t>
            </a:r>
            <a:endParaRPr lang="en-US" dirty="0"/>
          </a:p>
        </p:txBody>
      </p:sp>
    </p:spTree>
    <p:extLst>
      <p:ext uri="{BB962C8B-B14F-4D97-AF65-F5344CB8AC3E}">
        <p14:creationId xmlns:p14="http://schemas.microsoft.com/office/powerpoint/2010/main" val="1160403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7757" y="3429000"/>
            <a:ext cx="2002612" cy="2433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Big D Conference</a:t>
            </a:r>
            <a:endParaRPr lang="en-US" dirty="0"/>
          </a:p>
        </p:txBody>
      </p:sp>
      <p:sp>
        <p:nvSpPr>
          <p:cNvPr id="3" name="Content Placeholder 2"/>
          <p:cNvSpPr>
            <a:spLocks noGrp="1"/>
          </p:cNvSpPr>
          <p:nvPr>
            <p:ph idx="1"/>
          </p:nvPr>
        </p:nvSpPr>
        <p:spPr>
          <a:xfrm>
            <a:off x="533400" y="1676400"/>
            <a:ext cx="6400800" cy="4419600"/>
          </a:xfrm>
        </p:spPr>
        <p:txBody>
          <a:bodyPr/>
          <a:lstStyle/>
          <a:p>
            <a:r>
              <a:rPr lang="en-US" sz="2800" dirty="0" smtClean="0"/>
              <a:t> Date: October 17-20</a:t>
            </a:r>
          </a:p>
          <a:p>
            <a:r>
              <a:rPr lang="en-US" sz="2800" dirty="0"/>
              <a:t> </a:t>
            </a:r>
            <a:r>
              <a:rPr lang="en-US" sz="2800" dirty="0" smtClean="0"/>
              <a:t>Location: Crown Plaza, Addison</a:t>
            </a:r>
          </a:p>
          <a:p>
            <a:r>
              <a:rPr lang="en-US" sz="2800" dirty="0"/>
              <a:t> </a:t>
            </a:r>
            <a:r>
              <a:rPr lang="en-US" sz="2800" dirty="0" smtClean="0"/>
              <a:t>Price: Varies by Ticket Type</a:t>
            </a:r>
          </a:p>
          <a:p>
            <a:pPr marL="0" indent="0">
              <a:spcBef>
                <a:spcPts val="1200"/>
              </a:spcBef>
              <a:buNone/>
            </a:pPr>
            <a:r>
              <a:rPr lang="en-US" sz="2000" dirty="0"/>
              <a:t>The Big Design Conference is four intense days of learning within the scope of Strategy, Mobile, User Experience, Gaming, Code Development, Usability, and Film Design.</a:t>
            </a:r>
          </a:p>
          <a:p>
            <a:pPr marL="0" indent="0">
              <a:buNone/>
            </a:pPr>
            <a:r>
              <a:rPr lang="en-US" sz="2000" dirty="0" smtClean="0"/>
              <a:t>Experts </a:t>
            </a:r>
            <a:r>
              <a:rPr lang="en-US" sz="2000" dirty="0"/>
              <a:t>from across the country will gather to present theories, research, experiences, and best practices to students, professionals, and executives looking to stay on the bleeding edge.</a:t>
            </a:r>
          </a:p>
          <a:p>
            <a:endParaRPr lang="en-US" dirty="0"/>
          </a:p>
        </p:txBody>
      </p:sp>
      <p:sp>
        <p:nvSpPr>
          <p:cNvPr id="4" name="Rectangle 3"/>
          <p:cNvSpPr/>
          <p:nvPr/>
        </p:nvSpPr>
        <p:spPr>
          <a:xfrm>
            <a:off x="1600200" y="6248400"/>
            <a:ext cx="5334000" cy="461665"/>
          </a:xfrm>
          <a:prstGeom prst="rect">
            <a:avLst/>
          </a:prstGeom>
        </p:spPr>
        <p:txBody>
          <a:bodyPr wrap="square">
            <a:spAutoFit/>
          </a:bodyPr>
          <a:lstStyle/>
          <a:p>
            <a:r>
              <a:rPr lang="en-US" b="1" dirty="0">
                <a:solidFill>
                  <a:srgbClr val="FF0000"/>
                </a:solidFill>
              </a:rPr>
              <a:t>http://bigdesignevents.com/conference/</a:t>
            </a:r>
          </a:p>
        </p:txBody>
      </p:sp>
    </p:spTree>
    <p:extLst>
      <p:ext uri="{BB962C8B-B14F-4D97-AF65-F5344CB8AC3E}">
        <p14:creationId xmlns:p14="http://schemas.microsoft.com/office/powerpoint/2010/main" val="5222449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299808"/>
            <a:ext cx="6324600" cy="1055945"/>
          </a:xfrm>
        </p:spPr>
        <p:txBody>
          <a:bodyPr>
            <a:scene3d>
              <a:camera prst="orthographicFront"/>
              <a:lightRig rig="threePt" dir="t"/>
            </a:scene3d>
            <a:sp3d extrusionH="57150">
              <a:bevelT w="82550" h="38100" prst="coolSlant"/>
            </a:sp3d>
          </a:bodyPr>
          <a:lstStyle/>
          <a:p>
            <a:r>
              <a:rPr lang="en-US" sz="4000" b="1" dirty="0" smtClean="0">
                <a:effectLst>
                  <a:outerShdw blurRad="50800" dist="50800" dir="5400000" algn="ctr" rotWithShape="0">
                    <a:schemeClr val="bg2">
                      <a:lumMod val="40000"/>
                      <a:lumOff val="60000"/>
                    </a:schemeClr>
                  </a:outerShdw>
                </a:effectLst>
                <a:latin typeface="Tahoma" pitchFamily="34" charset="0"/>
                <a:ea typeface="Tahoma" pitchFamily="34" charset="0"/>
                <a:cs typeface="Tahoma" pitchFamily="34" charset="0"/>
              </a:rPr>
              <a:t>FREE</a:t>
            </a:r>
            <a:r>
              <a:rPr lang="en-US" sz="4000" dirty="0" smtClean="0">
                <a:effectLst>
                  <a:outerShdw blurRad="50800" dist="50800" dir="5400000" algn="ctr" rotWithShape="0">
                    <a:schemeClr val="bg2">
                      <a:lumMod val="40000"/>
                      <a:lumOff val="60000"/>
                    </a:schemeClr>
                  </a:outerShdw>
                </a:effectLst>
                <a:latin typeface="Tahoma" pitchFamily="34" charset="0"/>
                <a:ea typeface="Tahoma" pitchFamily="34" charset="0"/>
                <a:cs typeface="Tahoma" pitchFamily="34" charset="0"/>
              </a:rPr>
              <a:t> Online Training</a:t>
            </a:r>
            <a:endParaRPr lang="en-US" sz="4000" dirty="0">
              <a:effectLst>
                <a:outerShdw blurRad="50800" dist="50800" dir="5400000" algn="ctr" rotWithShape="0">
                  <a:schemeClr val="bg2">
                    <a:lumMod val="40000"/>
                    <a:lumOff val="60000"/>
                  </a:schemeClr>
                </a:outerShdw>
              </a:effectLst>
              <a:latin typeface="Tahoma" pitchFamily="34" charset="0"/>
              <a:ea typeface="Tahoma" pitchFamily="34" charset="0"/>
              <a:cs typeface="Tahoma" pitchFamily="34" charset="0"/>
            </a:endParaRPr>
          </a:p>
        </p:txBody>
      </p:sp>
      <p:sp>
        <p:nvSpPr>
          <p:cNvPr id="3" name="Content Placeholder 2"/>
          <p:cNvSpPr>
            <a:spLocks noGrp="1"/>
          </p:cNvSpPr>
          <p:nvPr>
            <p:ph idx="1"/>
          </p:nvPr>
        </p:nvSpPr>
        <p:spPr>
          <a:xfrm>
            <a:off x="457200" y="1528250"/>
            <a:ext cx="8229600" cy="4525963"/>
          </a:xfrm>
          <a:ln w="0">
            <a:noFill/>
          </a:ln>
        </p:spPr>
        <p:txBody>
          <a:bodyPr/>
          <a:lstStyle/>
          <a:p>
            <a:pPr marL="0" indent="0">
              <a:buNone/>
            </a:pPr>
            <a:r>
              <a:rPr lang="en-US" dirty="0" smtClean="0">
                <a:latin typeface="Tahoma" pitchFamily="34" charset="0"/>
                <a:ea typeface="Tahoma" pitchFamily="34" charset="0"/>
                <a:cs typeface="Tahoma" pitchFamily="34" charset="0"/>
              </a:rPr>
              <a:t>Infragistics is offering </a:t>
            </a:r>
            <a:r>
              <a:rPr lang="en-US" smtClean="0">
                <a:latin typeface="Tahoma" pitchFamily="34" charset="0"/>
                <a:ea typeface="Tahoma" pitchFamily="34" charset="0"/>
                <a:cs typeface="Tahoma" pitchFamily="34" charset="0"/>
              </a:rPr>
              <a:t>FREE online </a:t>
            </a:r>
            <a:r>
              <a:rPr lang="en-US" dirty="0" smtClean="0">
                <a:latin typeface="Tahoma" pitchFamily="34" charset="0"/>
                <a:ea typeface="Tahoma" pitchFamily="34" charset="0"/>
                <a:cs typeface="Tahoma" pitchFamily="34" charset="0"/>
              </a:rPr>
              <a:t>training for groups of 10 or </a:t>
            </a:r>
            <a:r>
              <a:rPr lang="en-US" smtClean="0">
                <a:latin typeface="Tahoma" pitchFamily="34" charset="0"/>
                <a:ea typeface="Tahoma" pitchFamily="34" charset="0"/>
                <a:cs typeface="Tahoma" pitchFamily="34" charset="0"/>
              </a:rPr>
              <a:t>more ($4,000 </a:t>
            </a:r>
            <a:r>
              <a:rPr lang="en-US" dirty="0" smtClean="0">
                <a:latin typeface="Tahoma" pitchFamily="34" charset="0"/>
                <a:ea typeface="Tahoma" pitchFamily="34" charset="0"/>
                <a:cs typeface="Tahoma" pitchFamily="34" charset="0"/>
              </a:rPr>
              <a:t>value)</a:t>
            </a:r>
          </a:p>
          <a:p>
            <a:pPr>
              <a:spcBef>
                <a:spcPts val="1200"/>
              </a:spcBef>
            </a:pPr>
            <a:r>
              <a:rPr lang="en-US" sz="2400" b="1" dirty="0">
                <a:latin typeface="Tahoma" pitchFamily="34" charset="0"/>
                <a:ea typeface="Tahoma" pitchFamily="34" charset="0"/>
                <a:cs typeface="Tahoma" pitchFamily="34" charset="0"/>
              </a:rPr>
              <a:t>Framework                                  </a:t>
            </a:r>
            <a:endParaRPr lang="en-US" sz="2400" dirty="0">
              <a:latin typeface="Tahoma" pitchFamily="34" charset="0"/>
              <a:ea typeface="Tahoma" pitchFamily="34" charset="0"/>
              <a:cs typeface="Tahoma" pitchFamily="34" charset="0"/>
            </a:endParaRPr>
          </a:p>
          <a:p>
            <a:pPr lvl="1">
              <a:spcBef>
                <a:spcPts val="600"/>
              </a:spcBef>
            </a:pPr>
            <a:r>
              <a:rPr lang="en-US" sz="2000" dirty="0">
                <a:latin typeface="Tahoma" pitchFamily="34" charset="0"/>
                <a:ea typeface="Tahoma" pitchFamily="34" charset="0"/>
                <a:cs typeface="Tahoma" pitchFamily="34" charset="0"/>
              </a:rPr>
              <a:t>Silverlight Boot Camp by </a:t>
            </a:r>
            <a:r>
              <a:rPr lang="en-US" sz="2000" dirty="0" smtClean="0">
                <a:latin typeface="Tahoma" pitchFamily="34" charset="0"/>
                <a:ea typeface="Tahoma" pitchFamily="34" charset="0"/>
                <a:cs typeface="Tahoma" pitchFamily="34" charset="0"/>
              </a:rPr>
              <a:t>Infragistics </a:t>
            </a:r>
            <a:endParaRPr lang="en-US" sz="2000" dirty="0">
              <a:latin typeface="Tahoma" pitchFamily="34" charset="0"/>
              <a:ea typeface="Tahoma" pitchFamily="34" charset="0"/>
              <a:cs typeface="Tahoma" pitchFamily="34" charset="0"/>
            </a:endParaRPr>
          </a:p>
          <a:p>
            <a:pPr lvl="1">
              <a:spcBef>
                <a:spcPts val="1200"/>
              </a:spcBef>
            </a:pPr>
            <a:r>
              <a:rPr lang="en-US" sz="2000" dirty="0">
                <a:latin typeface="Tahoma" pitchFamily="34" charset="0"/>
                <a:ea typeface="Tahoma" pitchFamily="34" charset="0"/>
                <a:cs typeface="Tahoma" pitchFamily="34" charset="0"/>
              </a:rPr>
              <a:t>WPF Boot Camp by </a:t>
            </a:r>
            <a:r>
              <a:rPr lang="en-US" sz="2000" dirty="0" smtClean="0">
                <a:latin typeface="Tahoma" pitchFamily="34" charset="0"/>
                <a:ea typeface="Tahoma" pitchFamily="34" charset="0"/>
                <a:cs typeface="Tahoma" pitchFamily="34" charset="0"/>
              </a:rPr>
              <a:t>Infragistics </a:t>
            </a:r>
            <a:endParaRPr lang="en-US" sz="2000" dirty="0">
              <a:latin typeface="Tahoma" pitchFamily="34" charset="0"/>
              <a:ea typeface="Tahoma" pitchFamily="34" charset="0"/>
              <a:cs typeface="Tahoma" pitchFamily="34" charset="0"/>
            </a:endParaRPr>
          </a:p>
          <a:p>
            <a:pPr>
              <a:spcBef>
                <a:spcPts val="1200"/>
              </a:spcBef>
            </a:pPr>
            <a:r>
              <a:rPr lang="en-US" sz="2400" b="1" dirty="0" smtClean="0">
                <a:latin typeface="Tahoma" pitchFamily="34" charset="0"/>
                <a:ea typeface="Tahoma" pitchFamily="34" charset="0"/>
                <a:cs typeface="Tahoma" pitchFamily="34" charset="0"/>
              </a:rPr>
              <a:t>Infragistics </a:t>
            </a:r>
            <a:r>
              <a:rPr lang="en-US" sz="2400" b="1" dirty="0">
                <a:latin typeface="Tahoma" pitchFamily="34" charset="0"/>
                <a:ea typeface="Tahoma" pitchFamily="34" charset="0"/>
                <a:cs typeface="Tahoma" pitchFamily="34" charset="0"/>
              </a:rPr>
              <a:t>products</a:t>
            </a:r>
            <a:endParaRPr lang="en-US" sz="2400" dirty="0">
              <a:latin typeface="Tahoma" pitchFamily="34" charset="0"/>
              <a:ea typeface="Tahoma" pitchFamily="34" charset="0"/>
              <a:cs typeface="Tahoma" pitchFamily="34" charset="0"/>
            </a:endParaRPr>
          </a:p>
          <a:p>
            <a:pPr lvl="1"/>
            <a:r>
              <a:rPr lang="en-US" sz="2000" dirty="0">
                <a:latin typeface="Tahoma" pitchFamily="34" charset="0"/>
                <a:ea typeface="Tahoma" pitchFamily="34" charset="0"/>
                <a:cs typeface="Tahoma" pitchFamily="34" charset="0"/>
              </a:rPr>
              <a:t>Developing Applications with </a:t>
            </a:r>
            <a:r>
              <a:rPr lang="en-US" sz="2000" dirty="0" err="1">
                <a:latin typeface="Tahoma" pitchFamily="34" charset="0"/>
                <a:ea typeface="Tahoma" pitchFamily="34" charset="0"/>
                <a:cs typeface="Tahoma" pitchFamily="34" charset="0"/>
              </a:rPr>
              <a:t>NetAdvantage</a:t>
            </a:r>
            <a:r>
              <a:rPr lang="en-US" sz="2000" dirty="0">
                <a:latin typeface="Tahoma" pitchFamily="34" charset="0"/>
                <a:ea typeface="Tahoma" pitchFamily="34" charset="0"/>
                <a:cs typeface="Tahoma" pitchFamily="34" charset="0"/>
              </a:rPr>
              <a:t>® WPF Controls</a:t>
            </a:r>
          </a:p>
          <a:p>
            <a:pPr lvl="1"/>
            <a:r>
              <a:rPr lang="en-US" sz="2000" dirty="0">
                <a:latin typeface="Tahoma" pitchFamily="34" charset="0"/>
                <a:ea typeface="Tahoma" pitchFamily="34" charset="0"/>
                <a:cs typeface="Tahoma" pitchFamily="34" charset="0"/>
              </a:rPr>
              <a:t>Developing Applications with </a:t>
            </a:r>
            <a:r>
              <a:rPr lang="en-US" sz="2000" dirty="0" err="1">
                <a:latin typeface="Tahoma" pitchFamily="34" charset="0"/>
                <a:ea typeface="Tahoma" pitchFamily="34" charset="0"/>
                <a:cs typeface="Tahoma" pitchFamily="34" charset="0"/>
              </a:rPr>
              <a:t>NetAdvantage</a:t>
            </a:r>
            <a:r>
              <a:rPr lang="en-US" sz="2000" dirty="0">
                <a:latin typeface="Tahoma" pitchFamily="34" charset="0"/>
                <a:ea typeface="Tahoma" pitchFamily="34" charset="0"/>
                <a:cs typeface="Tahoma" pitchFamily="34" charset="0"/>
              </a:rPr>
              <a:t>® Silverlight Controls</a:t>
            </a:r>
          </a:p>
          <a:p>
            <a:pPr>
              <a:spcBef>
                <a:spcPts val="1200"/>
              </a:spcBef>
            </a:pPr>
            <a:r>
              <a:rPr lang="en-US" sz="2400" dirty="0" smtClean="0">
                <a:latin typeface="Tahoma" pitchFamily="34" charset="0"/>
                <a:ea typeface="Tahoma" pitchFamily="34" charset="0"/>
                <a:cs typeface="Tahoma" pitchFamily="34" charset="0"/>
              </a:rPr>
              <a:t>Contact Aaron Swan for details (</a:t>
            </a:r>
            <a:r>
              <a:rPr lang="en-US" sz="2400" dirty="0" smtClean="0">
                <a:solidFill>
                  <a:srgbClr val="1BAACC"/>
                </a:solidFill>
                <a:latin typeface="Tahoma" pitchFamily="34" charset="0"/>
                <a:ea typeface="Tahoma" pitchFamily="34" charset="0"/>
                <a:cs typeface="Tahoma" pitchFamily="34" charset="0"/>
              </a:rPr>
              <a:t>aswan@infragistics.com</a:t>
            </a:r>
            <a:r>
              <a:rPr lang="en-US" sz="2400" dirty="0">
                <a:latin typeface="Tahoma" pitchFamily="34" charset="0"/>
                <a:ea typeface="Tahoma" pitchFamily="34" charset="0"/>
                <a:cs typeface="Tahoma" pitchFamily="34" charset="0"/>
              </a:rPr>
              <a:t>)</a:t>
            </a:r>
            <a:r>
              <a:rPr lang="en-US" sz="2400" dirty="0" smtClean="0">
                <a:latin typeface="Tahoma" pitchFamily="34" charset="0"/>
                <a:ea typeface="Tahoma" pitchFamily="34" charset="0"/>
                <a:cs typeface="Tahoma" pitchFamily="34" charset="0"/>
              </a:rPr>
              <a:t> </a:t>
            </a:r>
            <a:endParaRPr lang="en-US" sz="2400" dirty="0">
              <a:latin typeface="Tahoma" pitchFamily="34" charset="0"/>
              <a:ea typeface="Tahoma" pitchFamily="34" charset="0"/>
              <a:cs typeface="Tahoma"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304800"/>
            <a:ext cx="1476058" cy="1050953"/>
          </a:xfrm>
          <a:prstGeom prst="rect">
            <a:avLst/>
          </a:prstGeom>
        </p:spPr>
      </p:pic>
      <p:sp>
        <p:nvSpPr>
          <p:cNvPr id="8" name="Rectangle 7"/>
          <p:cNvSpPr/>
          <p:nvPr/>
        </p:nvSpPr>
        <p:spPr>
          <a:xfrm>
            <a:off x="457200" y="5943600"/>
            <a:ext cx="8305800" cy="461665"/>
          </a:xfrm>
          <a:prstGeom prst="rect">
            <a:avLst/>
          </a:prstGeom>
        </p:spPr>
        <p:txBody>
          <a:bodyPr wrap="square">
            <a:spAutoFit/>
          </a:bodyPr>
          <a:lstStyle/>
          <a:p>
            <a:pPr algn="ctr"/>
            <a:r>
              <a:rPr lang="en-US" b="1" u="sng" dirty="0">
                <a:solidFill>
                  <a:srgbClr val="FF0000"/>
                </a:solidFill>
                <a:latin typeface="Tahoma" pitchFamily="34" charset="0"/>
                <a:ea typeface="Tahoma" pitchFamily="34" charset="0"/>
                <a:cs typeface="Tahoma" pitchFamily="34" charset="0"/>
              </a:rPr>
              <a:t>www.infragistics.com/services/ui/</a:t>
            </a:r>
            <a:endParaRPr lang="en-US" b="1" dirty="0">
              <a:solidFill>
                <a:srgbClr val="FF0000"/>
              </a:solidFill>
            </a:endParaRPr>
          </a:p>
        </p:txBody>
      </p:sp>
      <p:cxnSp>
        <p:nvCxnSpPr>
          <p:cNvPr id="10" name="Straight Connector 9"/>
          <p:cNvCxnSpPr/>
          <p:nvPr/>
        </p:nvCxnSpPr>
        <p:spPr bwMode="auto">
          <a:xfrm>
            <a:off x="381000" y="1447800"/>
            <a:ext cx="8382000" cy="0"/>
          </a:xfrm>
          <a:prstGeom prst="line">
            <a:avLst/>
          </a:prstGeom>
          <a:solidFill>
            <a:schemeClr val="accent1"/>
          </a:solidFill>
          <a:ln w="25400" cap="sq" cmpd="sng" algn="ctr">
            <a:solidFill>
              <a:srgbClr val="1BAACC"/>
            </a:solidFill>
            <a:prstDash val="solid"/>
            <a:round/>
            <a:headEnd type="none" w="sm" len="sm"/>
            <a:tailEnd type="none" w="sm" len="sm"/>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3249278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514600"/>
            <a:ext cx="5826723" cy="1200329"/>
          </a:xfrm>
          <a:prstGeom prst="rect">
            <a:avLst/>
          </a:prstGeom>
          <a:noFill/>
        </p:spPr>
        <p:txBody>
          <a:bodyPr wrap="none" rtlCol="0">
            <a:spAutoFit/>
          </a:bodyPr>
          <a:lstStyle/>
          <a:p>
            <a:pPr marL="285750" indent="-285750" fontAlgn="auto">
              <a:spcBef>
                <a:spcPts val="0"/>
              </a:spcBef>
              <a:spcAft>
                <a:spcPts val="0"/>
              </a:spcAft>
              <a:buFont typeface="Arial" pitchFamily="34" charset="0"/>
              <a:buChar char="•"/>
            </a:pPr>
            <a:r>
              <a:rPr lang="en-US" sz="1800" dirty="0" smtClean="0">
                <a:solidFill>
                  <a:prstClr val="black"/>
                </a:solidFill>
                <a:latin typeface="Calibri"/>
                <a:cs typeface="+mn-cs"/>
              </a:rPr>
              <a:t>Miss a User Group meeting?</a:t>
            </a:r>
          </a:p>
          <a:p>
            <a:pPr marL="285750" indent="-285750" fontAlgn="auto">
              <a:spcBef>
                <a:spcPts val="0"/>
              </a:spcBef>
              <a:spcAft>
                <a:spcPts val="0"/>
              </a:spcAft>
              <a:buFont typeface="Arial" pitchFamily="34" charset="0"/>
              <a:buChar char="•"/>
            </a:pPr>
            <a:r>
              <a:rPr lang="en-US" sz="1800" dirty="0" smtClean="0">
                <a:solidFill>
                  <a:prstClr val="black"/>
                </a:solidFill>
                <a:latin typeface="Calibri"/>
                <a:cs typeface="+mn-cs"/>
              </a:rPr>
              <a:t>Forget something that you learned?</a:t>
            </a:r>
          </a:p>
          <a:p>
            <a:pPr marL="285750" indent="-285750" fontAlgn="auto">
              <a:spcBef>
                <a:spcPts val="0"/>
              </a:spcBef>
              <a:spcAft>
                <a:spcPts val="0"/>
              </a:spcAft>
              <a:buFont typeface="Arial" pitchFamily="34" charset="0"/>
              <a:buChar char="•"/>
            </a:pPr>
            <a:r>
              <a:rPr lang="en-US" sz="1800" dirty="0" smtClean="0">
                <a:solidFill>
                  <a:prstClr val="black"/>
                </a:solidFill>
                <a:latin typeface="Calibri"/>
                <a:cs typeface="+mn-cs"/>
              </a:rPr>
              <a:t>Want to see content from a User Group not in your area?</a:t>
            </a:r>
          </a:p>
          <a:p>
            <a:pPr marL="285750" indent="-285750" fontAlgn="auto">
              <a:spcBef>
                <a:spcPts val="0"/>
              </a:spcBef>
              <a:spcAft>
                <a:spcPts val="0"/>
              </a:spcAft>
              <a:buFont typeface="Arial" pitchFamily="34" charset="0"/>
              <a:buChar char="•"/>
            </a:pPr>
            <a:r>
              <a:rPr lang="en-US" sz="1800" dirty="0" smtClean="0">
                <a:solidFill>
                  <a:prstClr val="black"/>
                </a:solidFill>
                <a:latin typeface="Calibri"/>
                <a:cs typeface="+mn-cs"/>
              </a:rPr>
              <a:t>Want to share with a buddy?</a:t>
            </a:r>
          </a:p>
        </p:txBody>
      </p:sp>
      <p:sp>
        <p:nvSpPr>
          <p:cNvPr id="5" name="TextBox 4"/>
          <p:cNvSpPr txBox="1"/>
          <p:nvPr/>
        </p:nvSpPr>
        <p:spPr>
          <a:xfrm>
            <a:off x="979711" y="1828800"/>
            <a:ext cx="6858000" cy="646331"/>
          </a:xfrm>
          <a:prstGeom prst="rect">
            <a:avLst/>
          </a:prstGeom>
          <a:noFill/>
        </p:spPr>
        <p:txBody>
          <a:bodyPr wrap="square" rtlCol="0">
            <a:spAutoFit/>
          </a:bodyPr>
          <a:lstStyle/>
          <a:p>
            <a:pPr algn="ctr" fontAlgn="auto">
              <a:spcBef>
                <a:spcPts val="0"/>
              </a:spcBef>
              <a:spcAft>
                <a:spcPts val="0"/>
              </a:spcAft>
            </a:pPr>
            <a:r>
              <a:rPr lang="en-US" sz="1800" dirty="0" smtClean="0">
                <a:solidFill>
                  <a:prstClr val="black"/>
                </a:solidFill>
                <a:latin typeface="Calibri"/>
                <a:cs typeface="+mn-cs"/>
              </a:rPr>
              <a:t>We know you cannot make it to every User Group meeting, </a:t>
            </a:r>
          </a:p>
          <a:p>
            <a:pPr algn="ctr" fontAlgn="auto">
              <a:spcBef>
                <a:spcPts val="0"/>
              </a:spcBef>
              <a:spcAft>
                <a:spcPts val="0"/>
              </a:spcAft>
            </a:pPr>
            <a:r>
              <a:rPr lang="en-US" sz="1800" dirty="0" smtClean="0">
                <a:solidFill>
                  <a:prstClr val="black"/>
                </a:solidFill>
                <a:latin typeface="Calibri"/>
                <a:cs typeface="+mn-cs"/>
              </a:rPr>
              <a:t>that is why we post them online for you!</a:t>
            </a:r>
            <a:endParaRPr lang="en-US" sz="1800" dirty="0">
              <a:solidFill>
                <a:prstClr val="black"/>
              </a:solidFill>
              <a:latin typeface="Calibri"/>
              <a:cs typeface="+mn-cs"/>
            </a:endParaRPr>
          </a:p>
        </p:txBody>
      </p:sp>
      <p:sp>
        <p:nvSpPr>
          <p:cNvPr id="6" name="TextBox 5"/>
          <p:cNvSpPr txBox="1"/>
          <p:nvPr/>
        </p:nvSpPr>
        <p:spPr>
          <a:xfrm>
            <a:off x="1143000" y="3714929"/>
            <a:ext cx="6858000" cy="400110"/>
          </a:xfrm>
          <a:prstGeom prst="rect">
            <a:avLst/>
          </a:prstGeom>
          <a:noFill/>
        </p:spPr>
        <p:txBody>
          <a:bodyPr wrap="square" rtlCol="0">
            <a:spAutoFit/>
          </a:bodyPr>
          <a:lstStyle/>
          <a:p>
            <a:pPr algn="ctr" fontAlgn="auto">
              <a:spcBef>
                <a:spcPts val="0"/>
              </a:spcBef>
              <a:spcAft>
                <a:spcPts val="0"/>
              </a:spcAft>
            </a:pPr>
            <a:r>
              <a:rPr lang="en-US" sz="2000" dirty="0" smtClean="0">
                <a:solidFill>
                  <a:prstClr val="black"/>
                </a:solidFill>
                <a:latin typeface="Calibri"/>
                <a:cs typeface="+mn-cs"/>
              </a:rPr>
              <a:t>New Content added all the time!</a:t>
            </a:r>
            <a:endParaRPr lang="en-US" sz="2000" dirty="0">
              <a:solidFill>
                <a:prstClr val="black"/>
              </a:solidFill>
              <a:latin typeface="Calibri"/>
              <a:cs typeface="+mn-cs"/>
            </a:endParaRPr>
          </a:p>
        </p:txBody>
      </p:sp>
      <p:sp>
        <p:nvSpPr>
          <p:cNvPr id="7" name="TextBox 6"/>
          <p:cNvSpPr txBox="1"/>
          <p:nvPr/>
        </p:nvSpPr>
        <p:spPr>
          <a:xfrm>
            <a:off x="5867400" y="5029200"/>
            <a:ext cx="2598276" cy="1446550"/>
          </a:xfrm>
          <a:prstGeom prst="rect">
            <a:avLst/>
          </a:prstGeom>
          <a:noFill/>
          <a:ln cmpd="thickThin">
            <a:solidFill>
              <a:schemeClr val="accent1"/>
            </a:solidFill>
          </a:ln>
        </p:spPr>
        <p:txBody>
          <a:bodyPr wrap="none" rtlCol="0">
            <a:spAutoFit/>
          </a:bodyPr>
          <a:lstStyle/>
          <a:p>
            <a:pPr algn="ctr" fontAlgn="auto">
              <a:spcBef>
                <a:spcPts val="0"/>
              </a:spcBef>
              <a:spcAft>
                <a:spcPts val="0"/>
              </a:spcAft>
            </a:pPr>
            <a:r>
              <a:rPr lang="en-US" sz="1400" dirty="0">
                <a:solidFill>
                  <a:prstClr val="black"/>
                </a:solidFill>
                <a:latin typeface="Calibri"/>
                <a:cs typeface="+mn-cs"/>
              </a:rPr>
              <a:t>F</a:t>
            </a:r>
            <a:r>
              <a:rPr lang="en-US" sz="1400" dirty="0" smtClean="0">
                <a:solidFill>
                  <a:prstClr val="black"/>
                </a:solidFill>
                <a:latin typeface="Calibri"/>
                <a:cs typeface="+mn-cs"/>
              </a:rPr>
              <a:t>or new content announcements</a:t>
            </a:r>
          </a:p>
          <a:p>
            <a:pPr algn="ctr" fontAlgn="auto">
              <a:spcBef>
                <a:spcPts val="0"/>
              </a:spcBef>
              <a:spcAft>
                <a:spcPts val="0"/>
              </a:spcAft>
            </a:pPr>
            <a:endParaRPr lang="en-US" sz="1400" dirty="0">
              <a:solidFill>
                <a:prstClr val="black"/>
              </a:solidFill>
              <a:latin typeface="Calibri"/>
              <a:cs typeface="+mn-cs"/>
            </a:endParaRPr>
          </a:p>
          <a:p>
            <a:pPr algn="ctr" fontAlgn="auto">
              <a:spcBef>
                <a:spcPts val="0"/>
              </a:spcBef>
              <a:spcAft>
                <a:spcPts val="0"/>
              </a:spcAft>
            </a:pPr>
            <a:endParaRPr lang="en-US" sz="1400" dirty="0" smtClean="0">
              <a:solidFill>
                <a:prstClr val="black"/>
              </a:solidFill>
              <a:latin typeface="Calibri"/>
              <a:cs typeface="+mn-cs"/>
            </a:endParaRPr>
          </a:p>
          <a:p>
            <a:pPr algn="ctr" fontAlgn="auto">
              <a:spcBef>
                <a:spcPts val="0"/>
              </a:spcBef>
              <a:spcAft>
                <a:spcPts val="0"/>
              </a:spcAft>
            </a:pPr>
            <a:endParaRPr lang="en-US" sz="1400" dirty="0">
              <a:solidFill>
                <a:prstClr val="black"/>
              </a:solidFill>
              <a:latin typeface="Calibri"/>
              <a:cs typeface="+mn-cs"/>
            </a:endParaRPr>
          </a:p>
          <a:p>
            <a:pPr algn="ctr" fontAlgn="auto">
              <a:spcBef>
                <a:spcPts val="0"/>
              </a:spcBef>
              <a:spcAft>
                <a:spcPts val="0"/>
              </a:spcAft>
            </a:pPr>
            <a:endParaRPr lang="en-US" sz="1400" dirty="0" smtClean="0">
              <a:solidFill>
                <a:prstClr val="black"/>
              </a:solidFill>
              <a:latin typeface="Calibri"/>
              <a:cs typeface="+mn-cs"/>
            </a:endParaRPr>
          </a:p>
          <a:p>
            <a:pPr algn="ctr" fontAlgn="auto">
              <a:spcBef>
                <a:spcPts val="0"/>
              </a:spcBef>
              <a:spcAft>
                <a:spcPts val="0"/>
              </a:spcAft>
            </a:pPr>
            <a:r>
              <a:rPr lang="en-US" sz="1800" dirty="0" smtClean="0">
                <a:solidFill>
                  <a:prstClr val="black"/>
                </a:solidFill>
                <a:latin typeface="Calibri"/>
                <a:cs typeface="+mn-cs"/>
              </a:rPr>
              <a:t>@</a:t>
            </a:r>
            <a:r>
              <a:rPr lang="en-US" sz="1800" dirty="0" err="1" smtClean="0">
                <a:solidFill>
                  <a:prstClr val="black"/>
                </a:solidFill>
                <a:latin typeface="Calibri"/>
                <a:cs typeface="+mn-cs"/>
              </a:rPr>
              <a:t>UserGroupTV</a:t>
            </a:r>
            <a:endParaRPr lang="en-US" sz="1800" dirty="0">
              <a:solidFill>
                <a:prstClr val="black"/>
              </a:solidFill>
              <a:latin typeface="Calibri"/>
              <a:cs typeface="+mn-cs"/>
            </a:endParaRP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160261" y="4089821"/>
            <a:ext cx="2556277" cy="2492990"/>
          </a:xfrm>
          <a:prstGeom prst="rect">
            <a:avLst/>
          </a:prstGeom>
          <a:noFill/>
        </p:spPr>
        <p:txBody>
          <a:bodyPr wrap="none" rtlCol="0">
            <a:spAutoFit/>
          </a:bodyPr>
          <a:lstStyle/>
          <a:p>
            <a:pPr fontAlgn="auto">
              <a:spcBef>
                <a:spcPts val="0"/>
              </a:spcBef>
              <a:spcAft>
                <a:spcPts val="0"/>
              </a:spcAft>
            </a:pPr>
            <a:r>
              <a:rPr lang="en-US" sz="1600" dirty="0" smtClean="0">
                <a:solidFill>
                  <a:prstClr val="black"/>
                </a:solidFill>
                <a:latin typeface="Calibri"/>
                <a:cs typeface="+mn-cs"/>
              </a:rPr>
              <a:t>All the topics you care about</a:t>
            </a:r>
          </a:p>
          <a:p>
            <a:pPr fontAlgn="auto">
              <a:spcBef>
                <a:spcPts val="0"/>
              </a:spcBef>
              <a:spcAft>
                <a:spcPts val="0"/>
              </a:spcAft>
            </a:pPr>
            <a:r>
              <a:rPr lang="en-US" sz="1400" dirty="0" smtClean="0">
                <a:solidFill>
                  <a:prstClr val="black"/>
                </a:solidFill>
                <a:latin typeface="Calibri"/>
                <a:cs typeface="+mn-cs"/>
              </a:rPr>
              <a:t>Including:</a:t>
            </a:r>
          </a:p>
          <a:p>
            <a:pPr marL="285750" indent="-285750" fontAlgn="auto">
              <a:spcBef>
                <a:spcPts val="0"/>
              </a:spcBef>
              <a:spcAft>
                <a:spcPts val="0"/>
              </a:spcAft>
              <a:buFont typeface="Arial" pitchFamily="34" charset="0"/>
              <a:buChar char="•"/>
            </a:pPr>
            <a:r>
              <a:rPr lang="en-US" sz="1400" dirty="0" smtClean="0">
                <a:solidFill>
                  <a:prstClr val="black"/>
                </a:solidFill>
                <a:latin typeface="Calibri"/>
                <a:cs typeface="+mn-cs"/>
              </a:rPr>
              <a:t>Agile</a:t>
            </a:r>
          </a:p>
          <a:p>
            <a:pPr marL="285750" indent="-285750" fontAlgn="auto">
              <a:spcBef>
                <a:spcPts val="0"/>
              </a:spcBef>
              <a:spcAft>
                <a:spcPts val="0"/>
              </a:spcAft>
              <a:buFont typeface="Arial" pitchFamily="34" charset="0"/>
              <a:buChar char="•"/>
            </a:pPr>
            <a:r>
              <a:rPr lang="en-US" sz="1400" dirty="0" smtClean="0">
                <a:solidFill>
                  <a:prstClr val="black"/>
                </a:solidFill>
                <a:latin typeface="Calibri"/>
                <a:cs typeface="+mn-cs"/>
              </a:rPr>
              <a:t>C#</a:t>
            </a:r>
          </a:p>
          <a:p>
            <a:pPr marL="285750" indent="-285750" fontAlgn="auto">
              <a:spcBef>
                <a:spcPts val="0"/>
              </a:spcBef>
              <a:spcAft>
                <a:spcPts val="0"/>
              </a:spcAft>
              <a:buFont typeface="Arial" pitchFamily="34" charset="0"/>
              <a:buChar char="•"/>
            </a:pPr>
            <a:r>
              <a:rPr lang="en-US" sz="1400" dirty="0" smtClean="0">
                <a:solidFill>
                  <a:prstClr val="black"/>
                </a:solidFill>
                <a:latin typeface="Calibri"/>
                <a:cs typeface="+mn-cs"/>
              </a:rPr>
              <a:t>Entity Framework</a:t>
            </a:r>
          </a:p>
          <a:p>
            <a:pPr marL="285750" indent="-285750" fontAlgn="auto">
              <a:spcBef>
                <a:spcPts val="0"/>
              </a:spcBef>
              <a:spcAft>
                <a:spcPts val="0"/>
              </a:spcAft>
              <a:buFont typeface="Arial" pitchFamily="34" charset="0"/>
              <a:buChar char="•"/>
            </a:pPr>
            <a:r>
              <a:rPr lang="en-US" sz="1400" dirty="0" smtClean="0">
                <a:solidFill>
                  <a:prstClr val="black"/>
                </a:solidFill>
                <a:latin typeface="Calibri"/>
                <a:cs typeface="+mn-cs"/>
              </a:rPr>
              <a:t>HTML5</a:t>
            </a:r>
          </a:p>
          <a:p>
            <a:pPr marL="285750" indent="-285750" fontAlgn="auto">
              <a:spcBef>
                <a:spcPts val="0"/>
              </a:spcBef>
              <a:spcAft>
                <a:spcPts val="0"/>
              </a:spcAft>
              <a:buFont typeface="Arial" pitchFamily="34" charset="0"/>
              <a:buChar char="•"/>
            </a:pPr>
            <a:r>
              <a:rPr lang="en-US" sz="1400" dirty="0" smtClean="0">
                <a:solidFill>
                  <a:prstClr val="black"/>
                </a:solidFill>
                <a:latin typeface="Calibri"/>
                <a:cs typeface="+mn-cs"/>
              </a:rPr>
              <a:t>MEF</a:t>
            </a:r>
          </a:p>
          <a:p>
            <a:pPr marL="285750" indent="-285750" fontAlgn="auto">
              <a:spcBef>
                <a:spcPts val="0"/>
              </a:spcBef>
              <a:spcAft>
                <a:spcPts val="0"/>
              </a:spcAft>
              <a:buFont typeface="Arial" pitchFamily="34" charset="0"/>
              <a:buChar char="•"/>
            </a:pPr>
            <a:r>
              <a:rPr lang="en-US" sz="1400" dirty="0" smtClean="0">
                <a:solidFill>
                  <a:prstClr val="black"/>
                </a:solidFill>
                <a:latin typeface="Calibri"/>
                <a:cs typeface="+mn-cs"/>
              </a:rPr>
              <a:t>MVC</a:t>
            </a:r>
          </a:p>
          <a:p>
            <a:pPr marL="285750" indent="-285750" fontAlgn="auto">
              <a:spcBef>
                <a:spcPts val="0"/>
              </a:spcBef>
              <a:spcAft>
                <a:spcPts val="0"/>
              </a:spcAft>
              <a:buFont typeface="Arial" pitchFamily="34" charset="0"/>
              <a:buChar char="•"/>
            </a:pPr>
            <a:r>
              <a:rPr lang="en-US" sz="1400" dirty="0" smtClean="0">
                <a:solidFill>
                  <a:prstClr val="black"/>
                </a:solidFill>
                <a:latin typeface="Calibri"/>
                <a:cs typeface="+mn-cs"/>
              </a:rPr>
              <a:t>Silverlight</a:t>
            </a:r>
          </a:p>
          <a:p>
            <a:pPr marL="285750" indent="-285750" fontAlgn="auto">
              <a:spcBef>
                <a:spcPts val="0"/>
              </a:spcBef>
              <a:spcAft>
                <a:spcPts val="0"/>
              </a:spcAft>
              <a:buFont typeface="Arial" pitchFamily="34" charset="0"/>
              <a:buChar char="•"/>
            </a:pPr>
            <a:r>
              <a:rPr lang="en-US" sz="1400" dirty="0" smtClean="0">
                <a:solidFill>
                  <a:prstClr val="black"/>
                </a:solidFill>
                <a:latin typeface="Calibri"/>
                <a:cs typeface="+mn-cs"/>
              </a:rPr>
              <a:t>XAML</a:t>
            </a:r>
          </a:p>
          <a:p>
            <a:pPr marL="285750" indent="-285750" fontAlgn="auto">
              <a:spcBef>
                <a:spcPts val="0"/>
              </a:spcBef>
              <a:spcAft>
                <a:spcPts val="0"/>
              </a:spcAft>
              <a:buFont typeface="Arial" pitchFamily="34" charset="0"/>
              <a:buChar char="•"/>
            </a:pPr>
            <a:r>
              <a:rPr lang="en-US" sz="1400" dirty="0" err="1" smtClean="0">
                <a:solidFill>
                  <a:prstClr val="black"/>
                </a:solidFill>
                <a:latin typeface="Calibri"/>
                <a:cs typeface="+mn-cs"/>
              </a:rPr>
              <a:t>jQuery</a:t>
            </a:r>
            <a:endParaRPr lang="en-US" sz="1400" dirty="0" smtClean="0">
              <a:solidFill>
                <a:prstClr val="black"/>
              </a:solidFill>
              <a:latin typeface="Calibri"/>
              <a:cs typeface="+mn-cs"/>
            </a:endParaRPr>
          </a:p>
        </p:txBody>
      </p:sp>
      <p:sp>
        <p:nvSpPr>
          <p:cNvPr id="10" name="TextBox 9"/>
          <p:cNvSpPr txBox="1"/>
          <p:nvPr/>
        </p:nvSpPr>
        <p:spPr>
          <a:xfrm>
            <a:off x="152400" y="1345890"/>
            <a:ext cx="4572000" cy="523220"/>
          </a:xfrm>
          <a:prstGeom prst="rect">
            <a:avLst/>
          </a:prstGeom>
          <a:noFill/>
        </p:spPr>
        <p:txBody>
          <a:bodyPr wrap="square" rtlCol="0">
            <a:spAutoFit/>
          </a:bodyPr>
          <a:lstStyle/>
          <a:p>
            <a:pPr algn="ctr" fontAlgn="auto">
              <a:spcBef>
                <a:spcPts val="0"/>
              </a:spcBef>
              <a:spcAft>
                <a:spcPts val="0"/>
              </a:spcAft>
            </a:pPr>
            <a:r>
              <a:rPr lang="en-US" sz="2800" dirty="0" smtClean="0">
                <a:solidFill>
                  <a:prstClr val="black"/>
                </a:solidFill>
                <a:latin typeface="Calibri"/>
                <a:cs typeface="+mn-cs"/>
              </a:rPr>
              <a:t>http://www.UserGroup.tv</a:t>
            </a:r>
            <a:endParaRPr lang="en-US" sz="2800" dirty="0">
              <a:solidFill>
                <a:prstClr val="black"/>
              </a:solidFill>
              <a:latin typeface="Calibri"/>
              <a:cs typeface="+mn-cs"/>
            </a:endParaRPr>
          </a:p>
        </p:txBody>
      </p:sp>
      <p:sp>
        <p:nvSpPr>
          <p:cNvPr id="11" name="TextBox 10"/>
          <p:cNvSpPr txBox="1"/>
          <p:nvPr/>
        </p:nvSpPr>
        <p:spPr>
          <a:xfrm>
            <a:off x="6391544" y="2699265"/>
            <a:ext cx="2074132" cy="830997"/>
          </a:xfrm>
          <a:prstGeom prst="rect">
            <a:avLst/>
          </a:prstGeom>
          <a:noFill/>
        </p:spPr>
        <p:txBody>
          <a:bodyPr wrap="square" rtlCol="0">
            <a:spAutoFit/>
          </a:bodyPr>
          <a:lstStyle/>
          <a:p>
            <a:pPr algn="ctr" fontAlgn="auto">
              <a:spcBef>
                <a:spcPts val="0"/>
              </a:spcBef>
              <a:spcAft>
                <a:spcPts val="0"/>
              </a:spcAft>
            </a:pPr>
            <a:r>
              <a:rPr lang="en-US" sz="1600" dirty="0" smtClean="0">
                <a:solidFill>
                  <a:prstClr val="black"/>
                </a:solidFill>
                <a:latin typeface="Calibri"/>
                <a:cs typeface="+mn-cs"/>
              </a:rPr>
              <a:t>Presentations from the thought leaders on the topic.</a:t>
            </a:r>
            <a:endParaRPr lang="en-US" sz="1600" dirty="0">
              <a:solidFill>
                <a:prstClr val="black"/>
              </a:solidFill>
              <a:latin typeface="Calibri"/>
              <a:cs typeface="+mn-cs"/>
            </a:endParaRPr>
          </a:p>
        </p:txBody>
      </p:sp>
      <p:sp>
        <p:nvSpPr>
          <p:cNvPr id="12" name="TextBox 11"/>
          <p:cNvSpPr txBox="1"/>
          <p:nvPr/>
        </p:nvSpPr>
        <p:spPr>
          <a:xfrm>
            <a:off x="4315394" y="290524"/>
            <a:ext cx="4600006" cy="1446550"/>
          </a:xfrm>
          <a:prstGeom prst="rect">
            <a:avLst/>
          </a:prstGeom>
          <a:noFill/>
        </p:spPr>
        <p:txBody>
          <a:bodyPr wrap="square" rtlCol="0">
            <a:spAutoFit/>
          </a:bodyPr>
          <a:lstStyle/>
          <a:p>
            <a:pPr algn="ctr" fontAlgn="auto">
              <a:spcBef>
                <a:spcPts val="0"/>
              </a:spcBef>
              <a:spcAft>
                <a:spcPts val="0"/>
              </a:spcAft>
            </a:pPr>
            <a:r>
              <a:rPr lang="en-US" sz="2800" b="1" dirty="0" smtClean="0">
                <a:solidFill>
                  <a:prstClr val="black"/>
                </a:solidFill>
                <a:latin typeface="Calibri"/>
                <a:cs typeface="+mn-cs"/>
              </a:rPr>
              <a:t>Watch User Group presentations </a:t>
            </a:r>
          </a:p>
          <a:p>
            <a:pPr algn="ctr" fontAlgn="auto">
              <a:spcBef>
                <a:spcPts val="0"/>
              </a:spcBef>
              <a:spcAft>
                <a:spcPts val="0"/>
              </a:spcAft>
            </a:pPr>
            <a:r>
              <a:rPr lang="en-US" sz="2800" b="1" dirty="0" smtClean="0">
                <a:solidFill>
                  <a:prstClr val="black"/>
                </a:solidFill>
                <a:latin typeface="Calibri"/>
                <a:cs typeface="+mn-cs"/>
              </a:rPr>
              <a:t>for </a:t>
            </a:r>
            <a:r>
              <a:rPr lang="en-US" sz="3200" b="1" dirty="0" smtClean="0">
                <a:solidFill>
                  <a:prstClr val="black"/>
                </a:solidFill>
                <a:latin typeface="Calibri"/>
                <a:cs typeface="+mn-cs"/>
              </a:rPr>
              <a:t>FREE </a:t>
            </a:r>
            <a:r>
              <a:rPr lang="en-US" sz="2800" b="1" dirty="0" smtClean="0">
                <a:solidFill>
                  <a:prstClr val="black"/>
                </a:solidFill>
                <a:latin typeface="Calibri"/>
                <a:cs typeface="+mn-cs"/>
              </a:rPr>
              <a:t>online!</a:t>
            </a:r>
            <a:endParaRPr lang="en-US" sz="2800" b="1" dirty="0">
              <a:solidFill>
                <a:prstClr val="black"/>
              </a:solidFill>
              <a:latin typeface="Calibri"/>
              <a:cs typeface="+mn-cs"/>
            </a:endParaRPr>
          </a:p>
        </p:txBody>
      </p:sp>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294" y="152400"/>
            <a:ext cx="4222287" cy="1291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5712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4"/>
          <p:cNvSpPr>
            <a:spLocks noGrp="1" noChangeArrowheads="1"/>
          </p:cNvSpPr>
          <p:nvPr>
            <p:ph type="ctrTitle"/>
          </p:nvPr>
        </p:nvSpPr>
        <p:spPr>
          <a:xfrm>
            <a:off x="685800" y="5562600"/>
            <a:ext cx="8229600" cy="533400"/>
          </a:xfrm>
        </p:spPr>
        <p:txBody>
          <a:bodyPr/>
          <a:lstStyle/>
          <a:p>
            <a:pPr algn="ctr" eaLnBrk="1" hangingPunct="1"/>
            <a:r>
              <a:rPr lang="en-US" sz="3200" dirty="0" err="1"/>
              <a:t>TypeScript</a:t>
            </a:r>
            <a:r>
              <a:rPr lang="en-US" sz="3200" dirty="0"/>
              <a:t>: Not </a:t>
            </a:r>
            <a:r>
              <a:rPr lang="en-US" sz="3200" dirty="0" smtClean="0"/>
              <a:t>Your Father’s </a:t>
            </a:r>
            <a:r>
              <a:rPr lang="en-US" sz="3200" dirty="0"/>
              <a:t>JavaScript </a:t>
            </a:r>
            <a:endParaRPr lang="en-US" sz="32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idx="4294967295"/>
          </p:nvPr>
        </p:nvSpPr>
        <p:spPr>
          <a:noFill/>
        </p:spPr>
        <p:txBody>
          <a:bodyPr/>
          <a:lstStyle/>
          <a:p>
            <a:r>
              <a:rPr lang="en-US" dirty="0" err="1" smtClean="0"/>
              <a:t>WebsiteSpark</a:t>
            </a:r>
            <a:endParaRPr lang="en-US" dirty="0" smtClean="0">
              <a:effectLst/>
            </a:endParaRPr>
          </a:p>
        </p:txBody>
      </p:sp>
      <p:sp>
        <p:nvSpPr>
          <p:cNvPr id="59394" name="Rectangle 3"/>
          <p:cNvSpPr>
            <a:spLocks noGrp="1" noChangeArrowheads="1"/>
          </p:cNvSpPr>
          <p:nvPr>
            <p:ph type="body" idx="4294967295"/>
          </p:nvPr>
        </p:nvSpPr>
        <p:spPr/>
        <p:txBody>
          <a:bodyPr/>
          <a:lstStyle/>
          <a:p>
            <a:pPr marL="0" indent="0">
              <a:buNone/>
            </a:pPr>
            <a:r>
              <a:rPr lang="en-US" dirty="0" smtClean="0"/>
              <a:t>T</a:t>
            </a:r>
            <a:r>
              <a:rPr lang="en-US" dirty="0" smtClean="0"/>
              <a:t>he </a:t>
            </a:r>
            <a:r>
              <a:rPr lang="en-US" dirty="0" err="1"/>
              <a:t>WebsiteSpark</a:t>
            </a:r>
            <a:r>
              <a:rPr lang="en-US" dirty="0"/>
              <a:t> program </a:t>
            </a:r>
            <a:r>
              <a:rPr lang="en-US" dirty="0" smtClean="0"/>
              <a:t>is no </a:t>
            </a:r>
            <a:r>
              <a:rPr lang="en-US" dirty="0"/>
              <a:t>longer </a:t>
            </a:r>
            <a:r>
              <a:rPr lang="en-US" dirty="0" smtClean="0"/>
              <a:t>accepting </a:t>
            </a:r>
            <a:r>
              <a:rPr lang="en-US" dirty="0"/>
              <a:t>new membership applications</a:t>
            </a:r>
            <a:r>
              <a:rPr lang="en-US" dirty="0" smtClean="0"/>
              <a:t>.</a:t>
            </a:r>
          </a:p>
          <a:p>
            <a:pPr marL="0" indent="0">
              <a:buNone/>
            </a:pPr>
            <a:endParaRPr lang="en-US" dirty="0" smtClean="0"/>
          </a:p>
        </p:txBody>
      </p:sp>
      <p:sp>
        <p:nvSpPr>
          <p:cNvPr id="59395" name="TextBox 3"/>
          <p:cNvSpPr txBox="1">
            <a:spLocks noChangeArrowheads="1"/>
          </p:cNvSpPr>
          <p:nvPr/>
        </p:nvSpPr>
        <p:spPr bwMode="auto">
          <a:xfrm>
            <a:off x="457200" y="6096000"/>
            <a:ext cx="1143000" cy="457200"/>
          </a:xfrm>
          <a:prstGeom prst="rect">
            <a:avLst/>
          </a:prstGeom>
          <a:solidFill>
            <a:srgbClr val="DAE4F2"/>
          </a:solidFill>
          <a:ln w="9525">
            <a:noFill/>
            <a:miter lim="800000"/>
            <a:headEnd/>
            <a:tailEnd/>
          </a:ln>
        </p:spPr>
        <p:txBody>
          <a:bodyPr>
            <a:spAutoFit/>
          </a:bodyPr>
          <a:lstStyle/>
          <a:p>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916307"/>
            <a:ext cx="4286250" cy="28575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idx="4294967295"/>
          </p:nvPr>
        </p:nvSpPr>
        <p:spPr>
          <a:noFill/>
        </p:spPr>
        <p:txBody>
          <a:bodyPr/>
          <a:lstStyle/>
          <a:p>
            <a:r>
              <a:rPr lang="en-US" smtClean="0">
                <a:effectLst/>
              </a:rPr>
              <a:t>Microsoft BizSpark</a:t>
            </a:r>
          </a:p>
        </p:txBody>
      </p:sp>
      <p:sp>
        <p:nvSpPr>
          <p:cNvPr id="59394" name="Rectangle 3"/>
          <p:cNvSpPr>
            <a:spLocks noGrp="1" noChangeArrowheads="1"/>
          </p:cNvSpPr>
          <p:nvPr>
            <p:ph type="body" idx="4294967295"/>
          </p:nvPr>
        </p:nvSpPr>
        <p:spPr/>
        <p:txBody>
          <a:bodyPr/>
          <a:lstStyle/>
          <a:p>
            <a:r>
              <a:rPr lang="en-US" smtClean="0"/>
              <a:t> BizSpark is designed to give startups access to the tools, support and visibility they need, when they need it the most. </a:t>
            </a:r>
          </a:p>
          <a:p>
            <a:pPr lvl="1">
              <a:spcBef>
                <a:spcPts val="1200"/>
              </a:spcBef>
            </a:pPr>
            <a:r>
              <a:rPr lang="en-US" smtClean="0"/>
              <a:t> Support</a:t>
            </a:r>
          </a:p>
          <a:p>
            <a:pPr lvl="1"/>
            <a:r>
              <a:rPr lang="en-US" smtClean="0"/>
              <a:t> Software</a:t>
            </a:r>
          </a:p>
          <a:p>
            <a:pPr lvl="1"/>
            <a:r>
              <a:rPr lang="en-US" smtClean="0"/>
              <a:t> Visibility</a:t>
            </a:r>
          </a:p>
          <a:p>
            <a:endParaRPr lang="en-US" smtClean="0"/>
          </a:p>
          <a:p>
            <a:pPr algn="ctr">
              <a:buFont typeface="Wingdings" pitchFamily="2" charset="2"/>
              <a:buNone/>
            </a:pPr>
            <a:r>
              <a:rPr lang="en-US" sz="3600" smtClean="0">
                <a:solidFill>
                  <a:srgbClr val="FF0000"/>
                </a:solidFill>
              </a:rPr>
              <a:t>http://www.microsoft.com/BizSpark</a:t>
            </a:r>
          </a:p>
        </p:txBody>
      </p:sp>
      <p:sp>
        <p:nvSpPr>
          <p:cNvPr id="59395" name="TextBox 3"/>
          <p:cNvSpPr txBox="1">
            <a:spLocks noChangeArrowheads="1"/>
          </p:cNvSpPr>
          <p:nvPr/>
        </p:nvSpPr>
        <p:spPr bwMode="auto">
          <a:xfrm>
            <a:off x="457200" y="6096000"/>
            <a:ext cx="1143000" cy="457200"/>
          </a:xfrm>
          <a:prstGeom prst="rect">
            <a:avLst/>
          </a:prstGeom>
          <a:solidFill>
            <a:srgbClr val="DAE4F2"/>
          </a:solidFill>
          <a:ln w="9525">
            <a:noFill/>
            <a:miter lim="800000"/>
            <a:headEnd/>
            <a:tailEnd/>
          </a:ln>
        </p:spPr>
        <p:txBody>
          <a:bodyPr>
            <a:spAutoFit/>
          </a:bodyPr>
          <a:lstStyle/>
          <a:p>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idx="4294967295"/>
          </p:nvPr>
        </p:nvSpPr>
        <p:spPr>
          <a:noFill/>
        </p:spPr>
        <p:txBody>
          <a:bodyPr/>
          <a:lstStyle/>
          <a:p>
            <a:r>
              <a:rPr lang="en-US" smtClean="0">
                <a:effectLst/>
              </a:rPr>
              <a:t>Microsoft BizSpark Requirements</a:t>
            </a:r>
          </a:p>
        </p:txBody>
      </p:sp>
      <p:sp>
        <p:nvSpPr>
          <p:cNvPr id="74755" name="Rectangle 3"/>
          <p:cNvSpPr>
            <a:spLocks noGrp="1" noChangeArrowheads="1"/>
          </p:cNvSpPr>
          <p:nvPr>
            <p:ph type="body" idx="4294967295"/>
          </p:nvPr>
        </p:nvSpPr>
        <p:spPr/>
        <p:txBody>
          <a:bodyPr/>
          <a:lstStyle/>
          <a:p>
            <a:pPr>
              <a:defRPr/>
            </a:pPr>
            <a:r>
              <a:rPr lang="en-US" dirty="0" smtClean="0"/>
              <a:t>Your Business </a:t>
            </a:r>
            <a:r>
              <a:rPr lang="en-US" dirty="0" smtClean="0">
                <a:sym typeface="Wingdings" pitchFamily="2" charset="2"/>
              </a:rPr>
              <a:t></a:t>
            </a:r>
            <a:endParaRPr lang="en-US" dirty="0" smtClean="0"/>
          </a:p>
          <a:p>
            <a:pPr marL="971550" lvl="1" indent="-514350">
              <a:buFont typeface="+mj-lt"/>
              <a:buAutoNum type="arabicPeriod"/>
              <a:defRPr/>
            </a:pPr>
            <a:r>
              <a:rPr lang="en-US" dirty="0" smtClean="0"/>
              <a:t>Is in the business of software development</a:t>
            </a:r>
          </a:p>
          <a:p>
            <a:pPr marL="971550" lvl="1" indent="-514350">
              <a:buFont typeface="+mj-lt"/>
              <a:buAutoNum type="arabicPeriod"/>
              <a:defRPr/>
            </a:pPr>
            <a:r>
              <a:rPr lang="en-US" dirty="0" smtClean="0"/>
              <a:t>Is privately held</a:t>
            </a:r>
          </a:p>
          <a:p>
            <a:pPr marL="971550" lvl="1" indent="-514350">
              <a:buFont typeface="+mj-lt"/>
              <a:buAutoNum type="arabicPeriod"/>
              <a:defRPr/>
            </a:pPr>
            <a:r>
              <a:rPr lang="en-US" dirty="0" smtClean="0"/>
              <a:t>Has been in business for less than 3 years</a:t>
            </a:r>
          </a:p>
          <a:p>
            <a:pPr marL="971550" lvl="1" indent="-514350">
              <a:buFont typeface="+mj-lt"/>
              <a:buAutoNum type="arabicPeriod"/>
              <a:defRPr/>
            </a:pPr>
            <a:r>
              <a:rPr lang="en-US" dirty="0" smtClean="0"/>
              <a:t>Has less than US $1 million in annual revenue</a:t>
            </a:r>
          </a:p>
          <a:p>
            <a:pPr marL="971550" lvl="1" indent="-514350">
              <a:buFont typeface="+mj-lt"/>
              <a:buAutoNum type="arabicPeriod"/>
              <a:defRPr/>
            </a:pPr>
            <a:r>
              <a:rPr lang="en-US" dirty="0" smtClean="0"/>
              <a:t>Is sponsored by a </a:t>
            </a:r>
            <a:r>
              <a:rPr lang="en-US" dirty="0" err="1" smtClean="0"/>
              <a:t>BizSpark</a:t>
            </a:r>
            <a:r>
              <a:rPr lang="en-US" dirty="0" smtClean="0"/>
              <a:t> Network Partner</a:t>
            </a:r>
          </a:p>
          <a:p>
            <a:pPr lvl="1">
              <a:defRPr/>
            </a:pPr>
            <a:endParaRPr lang="en-US" dirty="0" smtClean="0"/>
          </a:p>
          <a:p>
            <a:pPr lvl="1" algn="ctr">
              <a:buFont typeface="Wingdings" pitchFamily="2" charset="2"/>
              <a:buNone/>
              <a:defRPr/>
            </a:pPr>
            <a:r>
              <a:rPr lang="en-US" sz="3600" dirty="0" smtClean="0">
                <a:solidFill>
                  <a:srgbClr val="FF0000"/>
                </a:solidFill>
              </a:rPr>
              <a:t>http://www.microsoft.com/BizSpark</a:t>
            </a:r>
          </a:p>
          <a:p>
            <a:pPr lvl="1">
              <a:defRPr/>
            </a:pPr>
            <a:endParaRPr lang="en-US" dirty="0" smtClean="0"/>
          </a:p>
        </p:txBody>
      </p:sp>
      <p:sp>
        <p:nvSpPr>
          <p:cNvPr id="61443" name="TextBox 3"/>
          <p:cNvSpPr txBox="1">
            <a:spLocks noChangeArrowheads="1"/>
          </p:cNvSpPr>
          <p:nvPr/>
        </p:nvSpPr>
        <p:spPr bwMode="auto">
          <a:xfrm>
            <a:off x="457200" y="6096000"/>
            <a:ext cx="1143000" cy="457200"/>
          </a:xfrm>
          <a:prstGeom prst="rect">
            <a:avLst/>
          </a:prstGeom>
          <a:solidFill>
            <a:srgbClr val="DAE4F2"/>
          </a:solidFill>
          <a:ln w="9525">
            <a:noFill/>
            <a:miter lim="800000"/>
            <a:headEnd/>
            <a:tailEnd/>
          </a:ln>
        </p:spPr>
        <p:txBody>
          <a:bodyP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4755">
                                            <p:txEl>
                                              <p:pRg st="1" end="1"/>
                                            </p:txEl>
                                          </p:spTgt>
                                        </p:tgtEl>
                                        <p:attrNameLst>
                                          <p:attrName>style.visibility</p:attrName>
                                        </p:attrNameLst>
                                      </p:cBhvr>
                                      <p:to>
                                        <p:strVal val="visible"/>
                                      </p:to>
                                    </p:set>
                                    <p:animEffect transition="in" filter="dissolve">
                                      <p:cBhvr>
                                        <p:cTn id="7" dur="500"/>
                                        <p:tgtEl>
                                          <p:spTgt spid="747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4755">
                                            <p:txEl>
                                              <p:pRg st="2" end="2"/>
                                            </p:txEl>
                                          </p:spTgt>
                                        </p:tgtEl>
                                        <p:attrNameLst>
                                          <p:attrName>style.visibility</p:attrName>
                                        </p:attrNameLst>
                                      </p:cBhvr>
                                      <p:to>
                                        <p:strVal val="visible"/>
                                      </p:to>
                                    </p:set>
                                    <p:animEffect transition="in" filter="dissolve">
                                      <p:cBhvr>
                                        <p:cTn id="12" dur="500"/>
                                        <p:tgtEl>
                                          <p:spTgt spid="7475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4755">
                                            <p:txEl>
                                              <p:pRg st="3" end="3"/>
                                            </p:txEl>
                                          </p:spTgt>
                                        </p:tgtEl>
                                        <p:attrNameLst>
                                          <p:attrName>style.visibility</p:attrName>
                                        </p:attrNameLst>
                                      </p:cBhvr>
                                      <p:to>
                                        <p:strVal val="visible"/>
                                      </p:to>
                                    </p:set>
                                    <p:animEffect transition="in" filter="dissolve">
                                      <p:cBhvr>
                                        <p:cTn id="17" dur="500"/>
                                        <p:tgtEl>
                                          <p:spTgt spid="7475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4755">
                                            <p:txEl>
                                              <p:pRg st="4" end="4"/>
                                            </p:txEl>
                                          </p:spTgt>
                                        </p:tgtEl>
                                        <p:attrNameLst>
                                          <p:attrName>style.visibility</p:attrName>
                                        </p:attrNameLst>
                                      </p:cBhvr>
                                      <p:to>
                                        <p:strVal val="visible"/>
                                      </p:to>
                                    </p:set>
                                    <p:animEffect transition="in" filter="dissolve">
                                      <p:cBhvr>
                                        <p:cTn id="22" dur="500"/>
                                        <p:tgtEl>
                                          <p:spTgt spid="7475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4755">
                                            <p:txEl>
                                              <p:pRg st="5" end="5"/>
                                            </p:txEl>
                                          </p:spTgt>
                                        </p:tgtEl>
                                        <p:attrNameLst>
                                          <p:attrName>style.visibility</p:attrName>
                                        </p:attrNameLst>
                                      </p:cBhvr>
                                      <p:to>
                                        <p:strVal val="visible"/>
                                      </p:to>
                                    </p:set>
                                    <p:animEffect transition="in" filter="dissolve">
                                      <p:cBhvr>
                                        <p:cTn id="27" dur="500"/>
                                        <p:tgtEl>
                                          <p:spTgt spid="7475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txBox="1">
            <a:spLocks noChangeArrowheads="1"/>
          </p:cNvSpPr>
          <p:nvPr/>
        </p:nvSpPr>
        <p:spPr bwMode="auto">
          <a:xfrm>
            <a:off x="715618" y="5584964"/>
            <a:ext cx="8229600"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rtl="0" eaLnBrk="0" fontAlgn="base" hangingPunct="0">
              <a:spcBef>
                <a:spcPct val="0"/>
              </a:spcBef>
              <a:spcAft>
                <a:spcPct val="0"/>
              </a:spcAft>
              <a:defRPr sz="3600" b="1">
                <a:solidFill>
                  <a:schemeClr val="tx1"/>
                </a:solidFill>
                <a:effectLst/>
                <a:latin typeface="Verdana" pitchFamily="34" charset="0"/>
                <a:ea typeface="+mj-ea"/>
                <a:cs typeface="+mj-cs"/>
              </a:defRPr>
            </a:lvl1pPr>
            <a:lvl2pPr algn="r" rtl="0" eaLnBrk="0" fontAlgn="base" hangingPunct="0">
              <a:spcBef>
                <a:spcPct val="0"/>
              </a:spcBef>
              <a:spcAft>
                <a:spcPct val="0"/>
              </a:spcAft>
              <a:defRPr sz="4000" b="1">
                <a:solidFill>
                  <a:schemeClr val="tx1"/>
                </a:solidFill>
                <a:effectLst>
                  <a:outerShdw blurRad="38100" dist="38100" dir="2700000" algn="tl">
                    <a:srgbClr val="C0C0C0"/>
                  </a:outerShdw>
                </a:effectLst>
                <a:latin typeface="Tahoma" pitchFamily="34" charset="0"/>
              </a:defRPr>
            </a:lvl2pPr>
            <a:lvl3pPr algn="r" rtl="0" eaLnBrk="0" fontAlgn="base" hangingPunct="0">
              <a:spcBef>
                <a:spcPct val="0"/>
              </a:spcBef>
              <a:spcAft>
                <a:spcPct val="0"/>
              </a:spcAft>
              <a:defRPr sz="4000" b="1">
                <a:solidFill>
                  <a:schemeClr val="tx1"/>
                </a:solidFill>
                <a:effectLst>
                  <a:outerShdw blurRad="38100" dist="38100" dir="2700000" algn="tl">
                    <a:srgbClr val="C0C0C0"/>
                  </a:outerShdw>
                </a:effectLst>
                <a:latin typeface="Tahoma" pitchFamily="34" charset="0"/>
              </a:defRPr>
            </a:lvl3pPr>
            <a:lvl4pPr algn="r" rtl="0" eaLnBrk="0" fontAlgn="base" hangingPunct="0">
              <a:spcBef>
                <a:spcPct val="0"/>
              </a:spcBef>
              <a:spcAft>
                <a:spcPct val="0"/>
              </a:spcAft>
              <a:defRPr sz="4000" b="1">
                <a:solidFill>
                  <a:schemeClr val="tx1"/>
                </a:solidFill>
                <a:effectLst>
                  <a:outerShdw blurRad="38100" dist="38100" dir="2700000" algn="tl">
                    <a:srgbClr val="C0C0C0"/>
                  </a:outerShdw>
                </a:effectLst>
                <a:latin typeface="Tahoma" pitchFamily="34" charset="0"/>
              </a:defRPr>
            </a:lvl4pPr>
            <a:lvl5pPr algn="r" rtl="0" eaLnBrk="0" fontAlgn="base" hangingPunct="0">
              <a:spcBef>
                <a:spcPct val="0"/>
              </a:spcBef>
              <a:spcAft>
                <a:spcPct val="0"/>
              </a:spcAft>
              <a:defRPr sz="4000" b="1">
                <a:solidFill>
                  <a:schemeClr val="tx1"/>
                </a:solidFill>
                <a:effectLst>
                  <a:outerShdw blurRad="38100" dist="38100" dir="2700000" algn="tl">
                    <a:srgbClr val="C0C0C0"/>
                  </a:outerShdw>
                </a:effectLst>
                <a:latin typeface="Tahoma" pitchFamily="34" charset="0"/>
              </a:defRPr>
            </a:lvl5pPr>
            <a:lvl6pPr marL="457200" algn="r" rtl="0" fontAlgn="base">
              <a:spcBef>
                <a:spcPct val="0"/>
              </a:spcBef>
              <a:spcAft>
                <a:spcPct val="0"/>
              </a:spcAft>
              <a:defRPr sz="4000" b="1">
                <a:solidFill>
                  <a:schemeClr val="tx1"/>
                </a:solidFill>
                <a:effectLst>
                  <a:outerShdw blurRad="38100" dist="38100" dir="2700000" algn="tl">
                    <a:srgbClr val="C0C0C0"/>
                  </a:outerShdw>
                </a:effectLst>
                <a:latin typeface="Tahoma" pitchFamily="34" charset="0"/>
              </a:defRPr>
            </a:lvl6pPr>
            <a:lvl7pPr marL="914400" algn="r" rtl="0" fontAlgn="base">
              <a:spcBef>
                <a:spcPct val="0"/>
              </a:spcBef>
              <a:spcAft>
                <a:spcPct val="0"/>
              </a:spcAft>
              <a:defRPr sz="4000" b="1">
                <a:solidFill>
                  <a:schemeClr val="tx1"/>
                </a:solidFill>
                <a:effectLst>
                  <a:outerShdw blurRad="38100" dist="38100" dir="2700000" algn="tl">
                    <a:srgbClr val="C0C0C0"/>
                  </a:outerShdw>
                </a:effectLst>
                <a:latin typeface="Tahoma" pitchFamily="34" charset="0"/>
              </a:defRPr>
            </a:lvl7pPr>
            <a:lvl8pPr marL="1371600" algn="r" rtl="0" fontAlgn="base">
              <a:spcBef>
                <a:spcPct val="0"/>
              </a:spcBef>
              <a:spcAft>
                <a:spcPct val="0"/>
              </a:spcAft>
              <a:defRPr sz="4000" b="1">
                <a:solidFill>
                  <a:schemeClr val="tx1"/>
                </a:solidFill>
                <a:effectLst>
                  <a:outerShdw blurRad="38100" dist="38100" dir="2700000" algn="tl">
                    <a:srgbClr val="C0C0C0"/>
                  </a:outerShdw>
                </a:effectLst>
                <a:latin typeface="Tahoma" pitchFamily="34" charset="0"/>
              </a:defRPr>
            </a:lvl8pPr>
            <a:lvl9pPr marL="1828800" algn="r" rtl="0" fontAlgn="base">
              <a:spcBef>
                <a:spcPct val="0"/>
              </a:spcBef>
              <a:spcAft>
                <a:spcPct val="0"/>
              </a:spcAft>
              <a:defRPr sz="4000" b="1">
                <a:solidFill>
                  <a:schemeClr val="tx1"/>
                </a:solidFill>
                <a:effectLst>
                  <a:outerShdw blurRad="38100" dist="38100" dir="2700000" algn="tl">
                    <a:srgbClr val="C0C0C0"/>
                  </a:outerShdw>
                </a:effectLst>
                <a:latin typeface="Tahoma" pitchFamily="34" charset="0"/>
              </a:defRPr>
            </a:lvl9pPr>
          </a:lstStyle>
          <a:p>
            <a:pPr algn="ctr" eaLnBrk="1" hangingPunct="1"/>
            <a:r>
              <a:rPr lang="en-US" sz="3200" dirty="0" err="1"/>
              <a:t>TypeScript</a:t>
            </a:r>
            <a:r>
              <a:rPr lang="en-US" sz="3200" dirty="0"/>
              <a:t>: Not Your Father’s JavaScript </a:t>
            </a:r>
            <a:endParaRPr lang="en-US" sz="32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Shawn </a:t>
            </a:r>
            <a:r>
              <a:rPr lang="en-US" dirty="0" err="1">
                <a:effectLst/>
              </a:rPr>
              <a:t>Weisfeld</a:t>
            </a:r>
            <a:r>
              <a:rPr lang="en-US" dirty="0">
                <a:effectLst/>
              </a:rPr>
              <a:t> </a:t>
            </a:r>
            <a:endParaRPr lang="en-US" dirty="0">
              <a:effectLst/>
            </a:endParaRPr>
          </a:p>
        </p:txBody>
      </p:sp>
      <p:sp>
        <p:nvSpPr>
          <p:cNvPr id="3" name="Content Placeholder 2"/>
          <p:cNvSpPr>
            <a:spLocks noGrp="1"/>
          </p:cNvSpPr>
          <p:nvPr>
            <p:ph idx="1"/>
          </p:nvPr>
        </p:nvSpPr>
        <p:spPr>
          <a:xfrm>
            <a:off x="533400" y="1676400"/>
            <a:ext cx="8305800" cy="4303713"/>
          </a:xfrm>
        </p:spPr>
        <p:txBody>
          <a:bodyPr/>
          <a:lstStyle/>
          <a:p>
            <a:r>
              <a:rPr lang="en-US" sz="2400" dirty="0"/>
              <a:t>Shawn is currently a Application Development Manager at Microsoft in Austin, TX. Besides his day job Shawn also is an Adjunct Professor at The Florida Institute of Technology (http://www.fit.edu). He also does freelance software development work for local small businesses and training.</a:t>
            </a:r>
            <a:endParaRPr lang="en-US" sz="2400" dirty="0" smtClean="0"/>
          </a:p>
          <a:p>
            <a:r>
              <a:rPr lang="en-US" sz="2400" dirty="0" smtClean="0"/>
              <a:t>Shawn </a:t>
            </a:r>
            <a:r>
              <a:rPr lang="en-US" sz="2400" dirty="0"/>
              <a:t>(</a:t>
            </a:r>
            <a:r>
              <a:rPr lang="en-US" sz="2400" dirty="0">
                <a:hlinkClick r:id="rId2"/>
              </a:rPr>
              <a:t>http://www.shawnweisfeld.com</a:t>
            </a:r>
            <a:r>
              <a:rPr lang="en-US" sz="2400" dirty="0"/>
              <a:t>, shawn@shawnweisfeld.com) is passionate about building awesome line of business applications and websites with .NET technologies. He </a:t>
            </a:r>
            <a:r>
              <a:rPr lang="en-US" sz="2400" dirty="0" smtClean="0"/>
              <a:t>was previously a Microsoft </a:t>
            </a:r>
            <a:r>
              <a:rPr lang="en-US" sz="2400" dirty="0"/>
              <a:t>C# MVP and </a:t>
            </a:r>
            <a:r>
              <a:rPr lang="en-US" sz="2400" dirty="0" smtClean="0"/>
              <a:t>is the founder </a:t>
            </a:r>
            <a:r>
              <a:rPr lang="en-US" sz="2400" dirty="0"/>
              <a:t>of </a:t>
            </a:r>
            <a:r>
              <a:rPr lang="en-US" sz="2400" dirty="0">
                <a:hlinkClick r:id="rId3"/>
              </a:rPr>
              <a:t>http://UserGroup.tv. </a:t>
            </a:r>
            <a:endParaRPr lang="en-US" sz="2400" dirty="0"/>
          </a:p>
        </p:txBody>
      </p:sp>
    </p:spTree>
    <p:extLst>
      <p:ext uri="{BB962C8B-B14F-4D97-AF65-F5344CB8AC3E}">
        <p14:creationId xmlns:p14="http://schemas.microsoft.com/office/powerpoint/2010/main" val="26159351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idx="4294967295"/>
          </p:nvPr>
        </p:nvSpPr>
        <p:spPr/>
        <p:txBody>
          <a:bodyPr anchor="ctr"/>
          <a:lstStyle/>
          <a:p>
            <a:pPr eaLnBrk="1" hangingPunct="1">
              <a:defRPr/>
            </a:pPr>
            <a:r>
              <a:rPr lang="en-US" dirty="0" smtClean="0"/>
              <a:t>Introductions</a:t>
            </a:r>
          </a:p>
        </p:txBody>
      </p:sp>
      <p:sp>
        <p:nvSpPr>
          <p:cNvPr id="30722" name="Rectangle 3"/>
          <p:cNvSpPr>
            <a:spLocks noGrp="1" noChangeArrowheads="1"/>
          </p:cNvSpPr>
          <p:nvPr>
            <p:ph type="body" idx="4294967295"/>
          </p:nvPr>
        </p:nvSpPr>
        <p:spPr/>
        <p:txBody>
          <a:bodyPr/>
          <a:lstStyle/>
          <a:p>
            <a:pPr eaLnBrk="1" hangingPunct="1">
              <a:buFont typeface="Wingdings" pitchFamily="2" charset="2"/>
              <a:buNone/>
            </a:pPr>
            <a:r>
              <a:rPr lang="en-US" b="1" dirty="0" smtClean="0"/>
              <a:t>Toi B Wright</a:t>
            </a:r>
            <a:r>
              <a:rPr lang="en-US" dirty="0" smtClean="0"/>
              <a:t> (</a:t>
            </a:r>
            <a:r>
              <a:rPr lang="en-US" u="sng" dirty="0" smtClean="0">
                <a:solidFill>
                  <a:schemeClr val="hlink"/>
                </a:solidFill>
              </a:rPr>
              <a:t>toi@onestopdesigns.com</a:t>
            </a:r>
            <a:r>
              <a:rPr lang="en-US" dirty="0" smtClean="0"/>
              <a:t>)</a:t>
            </a:r>
          </a:p>
          <a:p>
            <a:pPr lvl="1" eaLnBrk="1" hangingPunct="1">
              <a:buFont typeface="Wingdings" pitchFamily="2" charset="2"/>
              <a:buNone/>
            </a:pPr>
            <a:r>
              <a:rPr lang="en-US" dirty="0" smtClean="0"/>
              <a:t>President , Dallas </a:t>
            </a:r>
            <a:r>
              <a:rPr lang="en-US" dirty="0" err="1" smtClean="0"/>
              <a:t>ASP.Net</a:t>
            </a:r>
            <a:r>
              <a:rPr lang="en-US" dirty="0" smtClean="0"/>
              <a:t> User Group</a:t>
            </a:r>
          </a:p>
          <a:p>
            <a:pPr lvl="1" eaLnBrk="1" hangingPunct="1">
              <a:buFont typeface="Wingdings" pitchFamily="2" charset="2"/>
              <a:buNone/>
            </a:pPr>
            <a:r>
              <a:rPr lang="en-US" dirty="0" smtClean="0"/>
              <a:t>Microsoft MVP ASP.NET since 2005</a:t>
            </a:r>
          </a:p>
          <a:p>
            <a:pPr lvl="1" eaLnBrk="1" hangingPunct="1">
              <a:buFont typeface="Wingdings" pitchFamily="2" charset="2"/>
              <a:buNone/>
            </a:pPr>
            <a:r>
              <a:rPr lang="en-US" dirty="0" smtClean="0"/>
              <a:t>President, Geeks in Pink</a:t>
            </a:r>
          </a:p>
          <a:p>
            <a:pPr lvl="1" eaLnBrk="1" hangingPunct="1">
              <a:buFont typeface="Wingdings" pitchFamily="2" charset="2"/>
              <a:buNone/>
            </a:pPr>
            <a:r>
              <a:rPr lang="en-US" dirty="0" smtClean="0"/>
              <a:t>Author, 24-Hour Trainer ASP.NET 4</a:t>
            </a:r>
          </a:p>
          <a:p>
            <a:pPr lvl="1" eaLnBrk="1" hangingPunct="1">
              <a:buFont typeface="Wingdings" pitchFamily="2" charset="2"/>
              <a:buNone/>
            </a:pPr>
            <a:r>
              <a:rPr lang="en-US" dirty="0" smtClean="0"/>
              <a:t>BS in CS from MIT</a:t>
            </a:r>
          </a:p>
          <a:p>
            <a:pPr lvl="1" eaLnBrk="1" hangingPunct="1">
              <a:buFont typeface="Wingdings" pitchFamily="2" charset="2"/>
              <a:buNone/>
            </a:pPr>
            <a:r>
              <a:rPr lang="en-US" dirty="0" smtClean="0"/>
              <a:t>MBA from CMU</a:t>
            </a:r>
          </a:p>
        </p:txBody>
      </p:sp>
      <p:sp>
        <p:nvSpPr>
          <p:cNvPr id="30723" name="TextBox 3"/>
          <p:cNvSpPr txBox="1">
            <a:spLocks noChangeArrowheads="1"/>
          </p:cNvSpPr>
          <p:nvPr/>
        </p:nvSpPr>
        <p:spPr bwMode="auto">
          <a:xfrm>
            <a:off x="457200" y="6096000"/>
            <a:ext cx="1143000" cy="457200"/>
          </a:xfrm>
          <a:prstGeom prst="rect">
            <a:avLst/>
          </a:prstGeom>
          <a:solidFill>
            <a:srgbClr val="DAE4F2"/>
          </a:solidFill>
          <a:ln w="9525">
            <a:noFill/>
            <a:miter lim="800000"/>
            <a:headEnd/>
            <a:tailEnd/>
          </a:ln>
        </p:spPr>
        <p:txBody>
          <a:bodyPr>
            <a:spAutoFit/>
          </a:bodyPr>
          <a:lstStyle/>
          <a:p>
            <a:endParaRPr lang="en-US"/>
          </a:p>
        </p:txBody>
      </p:sp>
    </p:spTree>
    <p:extLst>
      <p:ext uri="{BB962C8B-B14F-4D97-AF65-F5344CB8AC3E}">
        <p14:creationId xmlns:p14="http://schemas.microsoft.com/office/powerpoint/2010/main" val="182145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22">
                                            <p:txEl>
                                              <p:pRg st="1" end="1"/>
                                            </p:txEl>
                                          </p:spTgt>
                                        </p:tgtEl>
                                        <p:attrNameLst>
                                          <p:attrName>style.visibility</p:attrName>
                                        </p:attrNameLst>
                                      </p:cBhvr>
                                      <p:to>
                                        <p:strVal val="visible"/>
                                      </p:to>
                                    </p:set>
                                    <p:animEffect transition="in" filter="fade">
                                      <p:cBhvr>
                                        <p:cTn id="7" dur="500"/>
                                        <p:tgtEl>
                                          <p:spTgt spid="3072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22">
                                            <p:txEl>
                                              <p:pRg st="2" end="2"/>
                                            </p:txEl>
                                          </p:spTgt>
                                        </p:tgtEl>
                                        <p:attrNameLst>
                                          <p:attrName>style.visibility</p:attrName>
                                        </p:attrNameLst>
                                      </p:cBhvr>
                                      <p:to>
                                        <p:strVal val="visible"/>
                                      </p:to>
                                    </p:set>
                                    <p:animEffect transition="in" filter="fade">
                                      <p:cBhvr>
                                        <p:cTn id="12" dur="500"/>
                                        <p:tgtEl>
                                          <p:spTgt spid="3072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22">
                                            <p:txEl>
                                              <p:pRg st="3" end="3"/>
                                            </p:txEl>
                                          </p:spTgt>
                                        </p:tgtEl>
                                        <p:attrNameLst>
                                          <p:attrName>style.visibility</p:attrName>
                                        </p:attrNameLst>
                                      </p:cBhvr>
                                      <p:to>
                                        <p:strVal val="visible"/>
                                      </p:to>
                                    </p:set>
                                    <p:animEffect transition="in" filter="fade">
                                      <p:cBhvr>
                                        <p:cTn id="17" dur="500"/>
                                        <p:tgtEl>
                                          <p:spTgt spid="3072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22">
                                            <p:txEl>
                                              <p:pRg st="4" end="4"/>
                                            </p:txEl>
                                          </p:spTgt>
                                        </p:tgtEl>
                                        <p:attrNameLst>
                                          <p:attrName>style.visibility</p:attrName>
                                        </p:attrNameLst>
                                      </p:cBhvr>
                                      <p:to>
                                        <p:strVal val="visible"/>
                                      </p:to>
                                    </p:set>
                                    <p:animEffect transition="in" filter="fade">
                                      <p:cBhvr>
                                        <p:cTn id="22" dur="500"/>
                                        <p:tgtEl>
                                          <p:spTgt spid="3072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722">
                                            <p:txEl>
                                              <p:pRg st="5" end="5"/>
                                            </p:txEl>
                                          </p:spTgt>
                                        </p:tgtEl>
                                        <p:attrNameLst>
                                          <p:attrName>style.visibility</p:attrName>
                                        </p:attrNameLst>
                                      </p:cBhvr>
                                      <p:to>
                                        <p:strVal val="visible"/>
                                      </p:to>
                                    </p:set>
                                    <p:animEffect transition="in" filter="fade">
                                      <p:cBhvr>
                                        <p:cTn id="27" dur="500"/>
                                        <p:tgtEl>
                                          <p:spTgt spid="3072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722">
                                            <p:txEl>
                                              <p:pRg st="6" end="6"/>
                                            </p:txEl>
                                          </p:spTgt>
                                        </p:tgtEl>
                                        <p:attrNameLst>
                                          <p:attrName>style.visibility</p:attrName>
                                        </p:attrNameLst>
                                      </p:cBhvr>
                                      <p:to>
                                        <p:strVal val="visible"/>
                                      </p:to>
                                    </p:set>
                                    <p:animEffect transition="in" filter="fade">
                                      <p:cBhvr>
                                        <p:cTn id="32" dur="500"/>
                                        <p:tgtEl>
                                          <p:spTgt spid="3072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3"/>
          <p:cNvSpPr txBox="1">
            <a:spLocks noChangeArrowheads="1"/>
          </p:cNvSpPr>
          <p:nvPr/>
        </p:nvSpPr>
        <p:spPr bwMode="auto">
          <a:xfrm>
            <a:off x="457200" y="6096000"/>
            <a:ext cx="1143000" cy="457200"/>
          </a:xfrm>
          <a:prstGeom prst="rect">
            <a:avLst/>
          </a:prstGeom>
          <a:solidFill>
            <a:srgbClr val="DAE4F2"/>
          </a:solidFill>
          <a:ln w="9525">
            <a:noFill/>
            <a:miter lim="800000"/>
            <a:headEnd/>
            <a:tailEnd/>
          </a:ln>
        </p:spPr>
        <p:txBody>
          <a:bodyPr>
            <a:spAutoFit/>
          </a:bodyPr>
          <a:lstStyle/>
          <a:p>
            <a:endParaRPr lang="en-US"/>
          </a:p>
        </p:txBody>
      </p:sp>
      <p:graphicFrame>
        <p:nvGraphicFramePr>
          <p:cNvPr id="2" name="Object 1"/>
          <p:cNvGraphicFramePr>
            <a:graphicFrameLocks noChangeAspect="1"/>
          </p:cNvGraphicFramePr>
          <p:nvPr>
            <p:extLst>
              <p:ext uri="{D42A27DB-BD31-4B8C-83A1-F6EECF244321}">
                <p14:modId xmlns:p14="http://schemas.microsoft.com/office/powerpoint/2010/main" val="3110432529"/>
              </p:ext>
            </p:extLst>
          </p:nvPr>
        </p:nvGraphicFramePr>
        <p:xfrm>
          <a:off x="685800" y="1708862"/>
          <a:ext cx="8054172" cy="4920538"/>
        </p:xfrm>
        <a:graphic>
          <a:graphicData uri="http://schemas.openxmlformats.org/presentationml/2006/ole">
            <mc:AlternateContent xmlns:mc="http://schemas.openxmlformats.org/markup-compatibility/2006">
              <mc:Choice xmlns:v="urn:schemas-microsoft-com:vml" Requires="v">
                <p:oleObj spid="_x0000_s1225" name="Acrobat Document" r:id="rId4" imgW="11505960" imgH="7029340" progId="AcroExch.Document.7">
                  <p:embed/>
                </p:oleObj>
              </mc:Choice>
              <mc:Fallback>
                <p:oleObj name="Acrobat Document" r:id="rId4" imgW="11505960" imgH="7029340" progId="AcroExch.Document.7">
                  <p:embed/>
                  <p:pic>
                    <p:nvPicPr>
                      <p:cNvPr id="0" name=""/>
                      <p:cNvPicPr/>
                      <p:nvPr/>
                    </p:nvPicPr>
                    <p:blipFill>
                      <a:blip r:embed="rId5"/>
                      <a:stretch>
                        <a:fillRect/>
                      </a:stretch>
                    </p:blipFill>
                    <p:spPr>
                      <a:xfrm>
                        <a:off x="685800" y="1708862"/>
                        <a:ext cx="8054172" cy="4920538"/>
                      </a:xfrm>
                      <a:prstGeom prst="rect">
                        <a:avLst/>
                      </a:prstGeom>
                    </p:spPr>
                  </p:pic>
                </p:oleObj>
              </mc:Fallback>
            </mc:AlternateContent>
          </a:graphicData>
        </a:graphic>
      </p:graphicFrame>
      <p:sp>
        <p:nvSpPr>
          <p:cNvPr id="4" name="Rectangle 2"/>
          <p:cNvSpPr txBox="1">
            <a:spLocks noChangeArrowheads="1"/>
          </p:cNvSpPr>
          <p:nvPr/>
        </p:nvSpPr>
        <p:spPr bwMode="auto">
          <a:xfrm>
            <a:off x="3048000" y="381000"/>
            <a:ext cx="5562600" cy="1066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4000" b="1">
                <a:solidFill>
                  <a:schemeClr val="tx1"/>
                </a:solidFill>
                <a:effectLst>
                  <a:outerShdw blurRad="38100" dist="38100" dir="2700000" algn="tl">
                    <a:srgbClr val="C0C0C0"/>
                  </a:outerShdw>
                </a:effectLst>
                <a:latin typeface="+mj-lt"/>
                <a:ea typeface="+mj-ea"/>
                <a:cs typeface="+mj-cs"/>
              </a:defRPr>
            </a:lvl1pPr>
            <a:lvl2pPr algn="r" rtl="0" eaLnBrk="0" fontAlgn="base" hangingPunct="0">
              <a:spcBef>
                <a:spcPct val="0"/>
              </a:spcBef>
              <a:spcAft>
                <a:spcPct val="0"/>
              </a:spcAft>
              <a:defRPr sz="4000" b="1">
                <a:solidFill>
                  <a:schemeClr val="tx1"/>
                </a:solidFill>
                <a:effectLst>
                  <a:outerShdw blurRad="38100" dist="38100" dir="2700000" algn="tl">
                    <a:srgbClr val="C0C0C0"/>
                  </a:outerShdw>
                </a:effectLst>
                <a:latin typeface="Tahoma" pitchFamily="34" charset="0"/>
              </a:defRPr>
            </a:lvl2pPr>
            <a:lvl3pPr algn="r" rtl="0" eaLnBrk="0" fontAlgn="base" hangingPunct="0">
              <a:spcBef>
                <a:spcPct val="0"/>
              </a:spcBef>
              <a:spcAft>
                <a:spcPct val="0"/>
              </a:spcAft>
              <a:defRPr sz="4000" b="1">
                <a:solidFill>
                  <a:schemeClr val="tx1"/>
                </a:solidFill>
                <a:effectLst>
                  <a:outerShdw blurRad="38100" dist="38100" dir="2700000" algn="tl">
                    <a:srgbClr val="C0C0C0"/>
                  </a:outerShdw>
                </a:effectLst>
                <a:latin typeface="Tahoma" pitchFamily="34" charset="0"/>
              </a:defRPr>
            </a:lvl3pPr>
            <a:lvl4pPr algn="r" rtl="0" eaLnBrk="0" fontAlgn="base" hangingPunct="0">
              <a:spcBef>
                <a:spcPct val="0"/>
              </a:spcBef>
              <a:spcAft>
                <a:spcPct val="0"/>
              </a:spcAft>
              <a:defRPr sz="4000" b="1">
                <a:solidFill>
                  <a:schemeClr val="tx1"/>
                </a:solidFill>
                <a:effectLst>
                  <a:outerShdw blurRad="38100" dist="38100" dir="2700000" algn="tl">
                    <a:srgbClr val="C0C0C0"/>
                  </a:outerShdw>
                </a:effectLst>
                <a:latin typeface="Tahoma" pitchFamily="34" charset="0"/>
              </a:defRPr>
            </a:lvl4pPr>
            <a:lvl5pPr algn="r" rtl="0" eaLnBrk="0" fontAlgn="base" hangingPunct="0">
              <a:spcBef>
                <a:spcPct val="0"/>
              </a:spcBef>
              <a:spcAft>
                <a:spcPct val="0"/>
              </a:spcAft>
              <a:defRPr sz="4000" b="1">
                <a:solidFill>
                  <a:schemeClr val="tx1"/>
                </a:solidFill>
                <a:effectLst>
                  <a:outerShdw blurRad="38100" dist="38100" dir="2700000" algn="tl">
                    <a:srgbClr val="C0C0C0"/>
                  </a:outerShdw>
                </a:effectLst>
                <a:latin typeface="Tahoma" pitchFamily="34" charset="0"/>
              </a:defRPr>
            </a:lvl5pPr>
            <a:lvl6pPr marL="457200" algn="r" rtl="0" fontAlgn="base">
              <a:spcBef>
                <a:spcPct val="0"/>
              </a:spcBef>
              <a:spcAft>
                <a:spcPct val="0"/>
              </a:spcAft>
              <a:defRPr sz="4000" b="1">
                <a:solidFill>
                  <a:schemeClr val="tx1"/>
                </a:solidFill>
                <a:effectLst>
                  <a:outerShdw blurRad="38100" dist="38100" dir="2700000" algn="tl">
                    <a:srgbClr val="C0C0C0"/>
                  </a:outerShdw>
                </a:effectLst>
                <a:latin typeface="Tahoma" pitchFamily="34" charset="0"/>
              </a:defRPr>
            </a:lvl6pPr>
            <a:lvl7pPr marL="914400" algn="r" rtl="0" fontAlgn="base">
              <a:spcBef>
                <a:spcPct val="0"/>
              </a:spcBef>
              <a:spcAft>
                <a:spcPct val="0"/>
              </a:spcAft>
              <a:defRPr sz="4000" b="1">
                <a:solidFill>
                  <a:schemeClr val="tx1"/>
                </a:solidFill>
                <a:effectLst>
                  <a:outerShdw blurRad="38100" dist="38100" dir="2700000" algn="tl">
                    <a:srgbClr val="C0C0C0"/>
                  </a:outerShdw>
                </a:effectLst>
                <a:latin typeface="Tahoma" pitchFamily="34" charset="0"/>
              </a:defRPr>
            </a:lvl7pPr>
            <a:lvl8pPr marL="1371600" algn="r" rtl="0" fontAlgn="base">
              <a:spcBef>
                <a:spcPct val="0"/>
              </a:spcBef>
              <a:spcAft>
                <a:spcPct val="0"/>
              </a:spcAft>
              <a:defRPr sz="4000" b="1">
                <a:solidFill>
                  <a:schemeClr val="tx1"/>
                </a:solidFill>
                <a:effectLst>
                  <a:outerShdw blurRad="38100" dist="38100" dir="2700000" algn="tl">
                    <a:srgbClr val="C0C0C0"/>
                  </a:outerShdw>
                </a:effectLst>
                <a:latin typeface="Tahoma" pitchFamily="34" charset="0"/>
              </a:defRPr>
            </a:lvl8pPr>
            <a:lvl9pPr marL="1828800" algn="r" rtl="0" fontAlgn="base">
              <a:spcBef>
                <a:spcPct val="0"/>
              </a:spcBef>
              <a:spcAft>
                <a:spcPct val="0"/>
              </a:spcAft>
              <a:defRPr sz="4000" b="1">
                <a:solidFill>
                  <a:schemeClr val="tx1"/>
                </a:solidFill>
                <a:effectLst>
                  <a:outerShdw blurRad="38100" dist="38100" dir="2700000" algn="tl">
                    <a:srgbClr val="C0C0C0"/>
                  </a:outerShdw>
                </a:effectLst>
                <a:latin typeface="Tahoma" pitchFamily="34" charset="0"/>
              </a:defRPr>
            </a:lvl9pPr>
          </a:lstStyle>
          <a:p>
            <a:pPr eaLnBrk="1" hangingPunct="1">
              <a:defRPr/>
            </a:pPr>
            <a:r>
              <a:rPr lang="en-US" sz="3600" dirty="0" smtClean="0"/>
              <a:t>ASP.NET Web Forms and ASP.NET MVC </a:t>
            </a:r>
          </a:p>
        </p:txBody>
      </p:sp>
    </p:spTree>
    <p:extLst>
      <p:ext uri="{BB962C8B-B14F-4D97-AF65-F5344CB8AC3E}">
        <p14:creationId xmlns:p14="http://schemas.microsoft.com/office/powerpoint/2010/main" val="2963598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defRPr/>
            </a:pPr>
            <a:r>
              <a:rPr lang="en-US" dirty="0" smtClean="0"/>
              <a:t>Welcome</a:t>
            </a:r>
          </a:p>
        </p:txBody>
      </p:sp>
      <p:sp>
        <p:nvSpPr>
          <p:cNvPr id="32770" name="Rectangle 3"/>
          <p:cNvSpPr>
            <a:spLocks noGrp="1" noChangeArrowheads="1"/>
          </p:cNvSpPr>
          <p:nvPr>
            <p:ph type="body" idx="1"/>
          </p:nvPr>
        </p:nvSpPr>
        <p:spPr/>
        <p:txBody>
          <a:bodyPr/>
          <a:lstStyle/>
          <a:p>
            <a:pPr eaLnBrk="1" hangingPunct="1">
              <a:buFont typeface="Wingdings" pitchFamily="2" charset="2"/>
              <a:buNone/>
            </a:pPr>
            <a:r>
              <a:rPr lang="en-US" dirty="0" smtClean="0"/>
              <a:t>The purpose of this user group is to help developers learn ASP.NET. </a:t>
            </a:r>
          </a:p>
          <a:p>
            <a:pPr lvl="1" eaLnBrk="1" hangingPunct="1">
              <a:spcBef>
                <a:spcPts val="1800"/>
              </a:spcBef>
              <a:buFontTx/>
              <a:buChar char="-"/>
            </a:pPr>
            <a:r>
              <a:rPr lang="en-US" dirty="0" smtClean="0"/>
              <a:t>Our intent is to provide a forum for you to learn about and discuss the various components of a production quality ASP.NET application.</a:t>
            </a:r>
          </a:p>
          <a:p>
            <a:pPr lvl="1" eaLnBrk="1" hangingPunct="1">
              <a:spcBef>
                <a:spcPct val="25000"/>
              </a:spcBef>
              <a:buFontTx/>
              <a:buChar char="-"/>
            </a:pPr>
            <a:endParaRPr lang="en-US" dirty="0" smtClean="0"/>
          </a:p>
          <a:p>
            <a:pPr algn="ctr" eaLnBrk="1" hangingPunct="1">
              <a:buFont typeface="Wingdings" pitchFamily="2" charset="2"/>
              <a:buNone/>
            </a:pPr>
            <a:r>
              <a:rPr lang="en-US" sz="4000" b="1" dirty="0" smtClean="0">
                <a:hlinkClick r:id="rId3"/>
              </a:rPr>
              <a:t>www.dallasasp.net</a:t>
            </a:r>
            <a:endParaRPr lang="en-US" sz="4000" b="1" dirty="0" smtClean="0"/>
          </a:p>
        </p:txBody>
      </p:sp>
      <p:sp>
        <p:nvSpPr>
          <p:cNvPr id="32771" name="TextBox 3"/>
          <p:cNvSpPr txBox="1">
            <a:spLocks noChangeArrowheads="1"/>
          </p:cNvSpPr>
          <p:nvPr/>
        </p:nvSpPr>
        <p:spPr bwMode="auto">
          <a:xfrm>
            <a:off x="457200" y="6096000"/>
            <a:ext cx="1143000" cy="457200"/>
          </a:xfrm>
          <a:prstGeom prst="rect">
            <a:avLst/>
          </a:prstGeom>
          <a:solidFill>
            <a:srgbClr val="DAE4F2"/>
          </a:solidFill>
          <a:ln w="9525">
            <a:noFill/>
            <a:miter lim="800000"/>
            <a:headEnd/>
            <a:tailEnd/>
          </a:ln>
        </p:spPr>
        <p:txBody>
          <a:bodyPr>
            <a:spAutoFit/>
          </a:bodyPr>
          <a:lstStyle/>
          <a:p>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defRPr/>
            </a:pPr>
            <a:r>
              <a:rPr lang="en-US" dirty="0" smtClean="0"/>
              <a:t>Our Website</a:t>
            </a:r>
          </a:p>
        </p:txBody>
      </p:sp>
      <p:sp>
        <p:nvSpPr>
          <p:cNvPr id="34819" name="TextBox 3"/>
          <p:cNvSpPr txBox="1">
            <a:spLocks noChangeArrowheads="1"/>
          </p:cNvSpPr>
          <p:nvPr/>
        </p:nvSpPr>
        <p:spPr bwMode="auto">
          <a:xfrm>
            <a:off x="457200" y="6096000"/>
            <a:ext cx="1143000" cy="457200"/>
          </a:xfrm>
          <a:prstGeom prst="rect">
            <a:avLst/>
          </a:prstGeom>
          <a:solidFill>
            <a:srgbClr val="DAE4F2"/>
          </a:solidFill>
          <a:ln w="9525">
            <a:noFill/>
            <a:miter lim="800000"/>
            <a:headEnd/>
            <a:tailEnd/>
          </a:ln>
        </p:spPr>
        <p:txBody>
          <a:bodyPr>
            <a:spAutoFit/>
          </a:bodyPr>
          <a:lstStyle/>
          <a:p>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781" y="1823884"/>
            <a:ext cx="5976287" cy="4370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defRPr/>
            </a:pPr>
            <a:r>
              <a:rPr lang="en-US" dirty="0" smtClean="0"/>
              <a:t>Agenda</a:t>
            </a:r>
          </a:p>
        </p:txBody>
      </p:sp>
      <p:sp>
        <p:nvSpPr>
          <p:cNvPr id="98307" name="Rectangle 3"/>
          <p:cNvSpPr>
            <a:spLocks noGrp="1" noChangeArrowheads="1"/>
          </p:cNvSpPr>
          <p:nvPr>
            <p:ph type="body" idx="1"/>
          </p:nvPr>
        </p:nvSpPr>
        <p:spPr/>
        <p:txBody>
          <a:bodyPr/>
          <a:lstStyle/>
          <a:p>
            <a:pPr eaLnBrk="1" hangingPunct="1"/>
            <a:r>
              <a:rPr lang="en-US" b="1" dirty="0" smtClean="0"/>
              <a:t> User Group Business</a:t>
            </a:r>
          </a:p>
          <a:p>
            <a:pPr eaLnBrk="1" hangingPunct="1"/>
            <a:r>
              <a:rPr lang="en-US" b="1" dirty="0" smtClean="0"/>
              <a:t> Announcements</a:t>
            </a:r>
          </a:p>
          <a:p>
            <a:pPr eaLnBrk="1" hangingPunct="1"/>
            <a:r>
              <a:rPr lang="en-US" b="1" dirty="0"/>
              <a:t> </a:t>
            </a:r>
            <a:r>
              <a:rPr lang="en-US" b="1" dirty="0" smtClean="0"/>
              <a:t>Main Presentation</a:t>
            </a:r>
          </a:p>
          <a:p>
            <a:pPr eaLnBrk="1" hangingPunct="1"/>
            <a:r>
              <a:rPr lang="en-US" b="1" dirty="0" smtClean="0"/>
              <a:t> Door Prizes</a:t>
            </a:r>
          </a:p>
          <a:p>
            <a:pPr eaLnBrk="1" hangingPunct="1"/>
            <a:endParaRPr lang="en-US" dirty="0" smtClean="0"/>
          </a:p>
        </p:txBody>
      </p:sp>
      <p:sp>
        <p:nvSpPr>
          <p:cNvPr id="36867" name="TextBox 3"/>
          <p:cNvSpPr txBox="1">
            <a:spLocks noChangeArrowheads="1"/>
          </p:cNvSpPr>
          <p:nvPr/>
        </p:nvSpPr>
        <p:spPr bwMode="auto">
          <a:xfrm>
            <a:off x="457200" y="6096000"/>
            <a:ext cx="1143000" cy="457200"/>
          </a:xfrm>
          <a:prstGeom prst="rect">
            <a:avLst/>
          </a:prstGeom>
          <a:solidFill>
            <a:srgbClr val="DAE4F2"/>
          </a:solidFill>
          <a:ln w="9525">
            <a:noFill/>
            <a:miter lim="800000"/>
            <a:headEnd/>
            <a:tailEnd/>
          </a:ln>
        </p:spPr>
        <p:txBody>
          <a:bodyP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8307">
                                            <p:txEl>
                                              <p:pRg st="0" end="0"/>
                                            </p:txEl>
                                          </p:spTgt>
                                        </p:tgtEl>
                                        <p:attrNameLst>
                                          <p:attrName>style.visibility</p:attrName>
                                        </p:attrNameLst>
                                      </p:cBhvr>
                                      <p:to>
                                        <p:strVal val="visible"/>
                                      </p:to>
                                    </p:set>
                                    <p:animEffect transition="in" filter="blinds(horizontal)">
                                      <p:cBhvr>
                                        <p:cTn id="7" dur="500"/>
                                        <p:tgtEl>
                                          <p:spTgt spid="983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8307">
                                            <p:txEl>
                                              <p:pRg st="1" end="1"/>
                                            </p:txEl>
                                          </p:spTgt>
                                        </p:tgtEl>
                                        <p:attrNameLst>
                                          <p:attrName>style.visibility</p:attrName>
                                        </p:attrNameLst>
                                      </p:cBhvr>
                                      <p:to>
                                        <p:strVal val="visible"/>
                                      </p:to>
                                    </p:set>
                                    <p:animEffect transition="in" filter="blinds(horizontal)">
                                      <p:cBhvr>
                                        <p:cTn id="12" dur="500"/>
                                        <p:tgtEl>
                                          <p:spTgt spid="983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8307">
                                            <p:txEl>
                                              <p:pRg st="2" end="2"/>
                                            </p:txEl>
                                          </p:spTgt>
                                        </p:tgtEl>
                                        <p:attrNameLst>
                                          <p:attrName>style.visibility</p:attrName>
                                        </p:attrNameLst>
                                      </p:cBhvr>
                                      <p:to>
                                        <p:strVal val="visible"/>
                                      </p:to>
                                    </p:set>
                                    <p:animEffect transition="in" filter="blinds(horizontal)">
                                      <p:cBhvr>
                                        <p:cTn id="17" dur="500"/>
                                        <p:tgtEl>
                                          <p:spTgt spid="983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8307">
                                            <p:txEl>
                                              <p:pRg st="3" end="3"/>
                                            </p:txEl>
                                          </p:spTgt>
                                        </p:tgtEl>
                                        <p:attrNameLst>
                                          <p:attrName>style.visibility</p:attrName>
                                        </p:attrNameLst>
                                      </p:cBhvr>
                                      <p:to>
                                        <p:strVal val="visible"/>
                                      </p:to>
                                    </p:set>
                                    <p:animEffect transition="in" filter="blinds(horizontal)">
                                      <p:cBhvr>
                                        <p:cTn id="22" dur="500"/>
                                        <p:tgtEl>
                                          <p:spTgt spid="983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4"/>
          <p:cNvSpPr>
            <a:spLocks noGrp="1" noChangeArrowheads="1"/>
          </p:cNvSpPr>
          <p:nvPr>
            <p:ph type="ctrTitle"/>
          </p:nvPr>
        </p:nvSpPr>
        <p:spPr/>
        <p:txBody>
          <a:bodyPr/>
          <a:lstStyle/>
          <a:p>
            <a:pPr eaLnBrk="1" hangingPunct="1"/>
            <a:r>
              <a:rPr lang="en-US" smtClean="0"/>
              <a:t>User Group Business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8226" name="Rectangle 2"/>
          <p:cNvSpPr>
            <a:spLocks noGrp="1" noChangeArrowheads="1"/>
          </p:cNvSpPr>
          <p:nvPr>
            <p:ph type="title" idx="4294967295"/>
          </p:nvPr>
        </p:nvSpPr>
        <p:spPr/>
        <p:txBody>
          <a:bodyPr anchor="ctr"/>
          <a:lstStyle/>
          <a:p>
            <a:pPr eaLnBrk="1" hangingPunct="1">
              <a:defRPr/>
            </a:pPr>
            <a:r>
              <a:rPr lang="en-US" dirty="0" smtClean="0"/>
              <a:t>Paperwork</a:t>
            </a:r>
          </a:p>
        </p:txBody>
      </p:sp>
      <p:sp>
        <p:nvSpPr>
          <p:cNvPr id="40963" name="TextBox 3"/>
          <p:cNvSpPr txBox="1">
            <a:spLocks noChangeArrowheads="1"/>
          </p:cNvSpPr>
          <p:nvPr/>
        </p:nvSpPr>
        <p:spPr bwMode="auto">
          <a:xfrm>
            <a:off x="457200" y="6096000"/>
            <a:ext cx="1143000" cy="457200"/>
          </a:xfrm>
          <a:prstGeom prst="rect">
            <a:avLst/>
          </a:prstGeom>
          <a:solidFill>
            <a:srgbClr val="DAE4F2"/>
          </a:solidFill>
          <a:ln w="9525">
            <a:noFill/>
            <a:miter lim="800000"/>
            <a:headEnd/>
            <a:tailEnd/>
          </a:ln>
        </p:spPr>
        <p:txBody>
          <a:bodyPr>
            <a:spAutoFit/>
          </a:bodyPr>
          <a:lstStyle/>
          <a:p>
            <a:endParaRPr lang="en-US"/>
          </a:p>
        </p:txBody>
      </p:sp>
      <p:sp>
        <p:nvSpPr>
          <p:cNvPr id="308227" name="Rectangle 3"/>
          <p:cNvSpPr>
            <a:spLocks noGrp="1" noChangeArrowheads="1"/>
          </p:cNvSpPr>
          <p:nvPr>
            <p:ph type="body" idx="4294967295"/>
          </p:nvPr>
        </p:nvSpPr>
        <p:spPr>
          <a:xfrm>
            <a:off x="481781" y="1752600"/>
            <a:ext cx="8382000" cy="4572000"/>
          </a:xfrm>
        </p:spPr>
        <p:txBody>
          <a:bodyPr/>
          <a:lstStyle/>
          <a:p>
            <a:pPr eaLnBrk="1" hangingPunct="1"/>
            <a:r>
              <a:rPr lang="en-US" b="1" dirty="0" smtClean="0"/>
              <a:t> Door Prizes</a:t>
            </a:r>
          </a:p>
          <a:p>
            <a:pPr eaLnBrk="1" hangingPunct="1"/>
            <a:r>
              <a:rPr lang="en-US" b="1" dirty="0" smtClean="0"/>
              <a:t> Dues</a:t>
            </a:r>
          </a:p>
          <a:p>
            <a:pPr eaLnBrk="1" hangingPunct="1"/>
            <a:r>
              <a:rPr lang="en-US" b="1" dirty="0" smtClean="0"/>
              <a:t> Renewal / Joiner Gift</a:t>
            </a:r>
          </a:p>
          <a:p>
            <a:pPr eaLnBrk="1" hangingPunct="1"/>
            <a:r>
              <a:rPr lang="en-US" b="1" dirty="0" smtClean="0"/>
              <a:t> RSVP by </a:t>
            </a:r>
            <a:r>
              <a:rPr lang="en-US" b="1" dirty="0" smtClean="0"/>
              <a:t>Noon</a:t>
            </a:r>
          </a:p>
          <a:p>
            <a:pPr eaLnBrk="1" hangingPunct="1"/>
            <a:r>
              <a:rPr lang="en-US" b="1" dirty="0"/>
              <a:t> </a:t>
            </a:r>
            <a:r>
              <a:rPr lang="en-US" b="1" dirty="0" smtClean="0"/>
              <a:t>T-Shirt Sizes</a:t>
            </a:r>
            <a:endParaRPr lang="en-US" b="1" dirty="0" smtClean="0"/>
          </a:p>
          <a:p>
            <a:pPr eaLnBrk="1" hangingPunct="1"/>
            <a:r>
              <a:rPr lang="en-US" b="1" dirty="0" smtClean="0">
                <a:solidFill>
                  <a:srgbClr val="000000"/>
                </a:solidFill>
              </a:rPr>
              <a:t> LinkedIn</a:t>
            </a:r>
          </a:p>
          <a:p>
            <a:pPr eaLnBrk="1" hangingPunct="1"/>
            <a:r>
              <a:rPr lang="en-US" b="1" dirty="0">
                <a:solidFill>
                  <a:srgbClr val="000000"/>
                </a:solidFill>
              </a:rPr>
              <a:t> </a:t>
            </a:r>
            <a:r>
              <a:rPr lang="en-US" b="1" dirty="0" smtClean="0">
                <a:solidFill>
                  <a:srgbClr val="000000"/>
                </a:solidFill>
              </a:rPr>
              <a:t>Venue Layout</a:t>
            </a:r>
            <a:endParaRPr lang="en-US" dirty="0" smtClean="0">
              <a:solidFill>
                <a:srgbClr val="000000"/>
              </a:solidFill>
            </a:endParaRPr>
          </a:p>
          <a:p>
            <a:pPr eaLnBrk="1" hangingPunct="1"/>
            <a:endParaRPr lang="en-US" dirty="0" smtClean="0">
              <a:solidFill>
                <a:schemeClr val="hlin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8226"/>
                                        </p:tgtEl>
                                        <p:attrNameLst>
                                          <p:attrName>style.visibility</p:attrName>
                                        </p:attrNameLst>
                                      </p:cBhvr>
                                      <p:to>
                                        <p:strVal val="visible"/>
                                      </p:to>
                                    </p:set>
                                    <p:animEffect transition="in" filter="fade">
                                      <p:cBhvr>
                                        <p:cTn id="7" dur="2000"/>
                                        <p:tgtEl>
                                          <p:spTgt spid="3082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8227">
                                            <p:txEl>
                                              <p:pRg st="0" end="0"/>
                                            </p:txEl>
                                          </p:spTgt>
                                        </p:tgtEl>
                                        <p:attrNameLst>
                                          <p:attrName>style.visibility</p:attrName>
                                        </p:attrNameLst>
                                      </p:cBhvr>
                                      <p:to>
                                        <p:strVal val="visible"/>
                                      </p:to>
                                    </p:set>
                                    <p:animEffect transition="in" filter="fade">
                                      <p:cBhvr>
                                        <p:cTn id="12" dur="2000"/>
                                        <p:tgtEl>
                                          <p:spTgt spid="30822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8227">
                                            <p:txEl>
                                              <p:pRg st="1" end="1"/>
                                            </p:txEl>
                                          </p:spTgt>
                                        </p:tgtEl>
                                        <p:attrNameLst>
                                          <p:attrName>style.visibility</p:attrName>
                                        </p:attrNameLst>
                                      </p:cBhvr>
                                      <p:to>
                                        <p:strVal val="visible"/>
                                      </p:to>
                                    </p:set>
                                    <p:animEffect transition="in" filter="fade">
                                      <p:cBhvr>
                                        <p:cTn id="17" dur="2000"/>
                                        <p:tgtEl>
                                          <p:spTgt spid="30822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8227">
                                            <p:txEl>
                                              <p:pRg st="2" end="2"/>
                                            </p:txEl>
                                          </p:spTgt>
                                        </p:tgtEl>
                                        <p:attrNameLst>
                                          <p:attrName>style.visibility</p:attrName>
                                        </p:attrNameLst>
                                      </p:cBhvr>
                                      <p:to>
                                        <p:strVal val="visible"/>
                                      </p:to>
                                    </p:set>
                                    <p:animEffect transition="in" filter="fade">
                                      <p:cBhvr>
                                        <p:cTn id="22" dur="2000"/>
                                        <p:tgtEl>
                                          <p:spTgt spid="30822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8227">
                                            <p:txEl>
                                              <p:pRg st="3" end="3"/>
                                            </p:txEl>
                                          </p:spTgt>
                                        </p:tgtEl>
                                        <p:attrNameLst>
                                          <p:attrName>style.visibility</p:attrName>
                                        </p:attrNameLst>
                                      </p:cBhvr>
                                      <p:to>
                                        <p:strVal val="visible"/>
                                      </p:to>
                                    </p:set>
                                    <p:animEffect transition="in" filter="fade">
                                      <p:cBhvr>
                                        <p:cTn id="27" dur="2000"/>
                                        <p:tgtEl>
                                          <p:spTgt spid="30822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8227">
                                            <p:txEl>
                                              <p:pRg st="4" end="4"/>
                                            </p:txEl>
                                          </p:spTgt>
                                        </p:tgtEl>
                                        <p:attrNameLst>
                                          <p:attrName>style.visibility</p:attrName>
                                        </p:attrNameLst>
                                      </p:cBhvr>
                                      <p:to>
                                        <p:strVal val="visible"/>
                                      </p:to>
                                    </p:set>
                                    <p:animEffect transition="in" filter="fade">
                                      <p:cBhvr>
                                        <p:cTn id="32" dur="2000"/>
                                        <p:tgtEl>
                                          <p:spTgt spid="30822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8227">
                                            <p:txEl>
                                              <p:pRg st="5" end="5"/>
                                            </p:txEl>
                                          </p:spTgt>
                                        </p:tgtEl>
                                        <p:attrNameLst>
                                          <p:attrName>style.visibility</p:attrName>
                                        </p:attrNameLst>
                                      </p:cBhvr>
                                      <p:to>
                                        <p:strVal val="visible"/>
                                      </p:to>
                                    </p:set>
                                    <p:animEffect transition="in" filter="fade">
                                      <p:cBhvr>
                                        <p:cTn id="37" dur="2000"/>
                                        <p:tgtEl>
                                          <p:spTgt spid="308227">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08227">
                                            <p:txEl>
                                              <p:pRg st="6" end="6"/>
                                            </p:txEl>
                                          </p:spTgt>
                                        </p:tgtEl>
                                        <p:attrNameLst>
                                          <p:attrName>style.visibility</p:attrName>
                                        </p:attrNameLst>
                                      </p:cBhvr>
                                      <p:to>
                                        <p:strVal val="visible"/>
                                      </p:to>
                                    </p:set>
                                    <p:animEffect transition="in" filter="fade">
                                      <p:cBhvr>
                                        <p:cTn id="42" dur="2000"/>
                                        <p:tgtEl>
                                          <p:spTgt spid="3082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26" grpId="0"/>
      <p:bldP spid="308227"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qG_8mSLL7EGeY6hpZnTHe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KfoctMvU.UaCXqFdKzhaw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saXszUuP_kSOLhQ86fzlIg"/>
</p:tagLst>
</file>

<file path=ppt/theme/_rels/theme6.xml.rels><?xml version="1.0" encoding="UTF-8" standalone="yes"?>
<Relationships xmlns="http://schemas.openxmlformats.org/package/2006/relationships"><Relationship Id="rId1" Type="http://schemas.openxmlformats.org/officeDocument/2006/relationships/image" Target="../media/image9.png"/></Relationships>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echEd_2012_Template_16x9">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11.xml><?xml version="1.0" encoding="utf-8"?>
<a:theme xmlns:a="http://schemas.openxmlformats.org/drawingml/2006/main" name="Rise .ppt theme">
  <a:themeElements>
    <a:clrScheme name="Custom 10">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Blends">
  <a:themeElements>
    <a:clrScheme name="2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2_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MS_Mix_Template_4-3_Format">
  <a:themeElements>
    <a:clrScheme name="MIX08_2">
      <a:dk1>
        <a:srgbClr val="000000"/>
      </a:dk1>
      <a:lt1>
        <a:srgbClr val="FFFFFF"/>
      </a:lt1>
      <a:dk2>
        <a:srgbClr val="6E0F4C"/>
      </a:dk2>
      <a:lt2>
        <a:srgbClr val="FFFFFF"/>
      </a:lt2>
      <a:accent1>
        <a:srgbClr val="D68E02"/>
      </a:accent1>
      <a:accent2>
        <a:srgbClr val="0070C0"/>
      </a:accent2>
      <a:accent3>
        <a:srgbClr val="A75135"/>
      </a:accent3>
      <a:accent4>
        <a:srgbClr val="3F6669"/>
      </a:accent4>
      <a:accent5>
        <a:srgbClr val="520B39"/>
      </a:accent5>
      <a:accent6>
        <a:srgbClr val="7B7B7B"/>
      </a:accent6>
      <a:hlink>
        <a:srgbClr val="FFFFFF"/>
      </a:hlink>
      <a:folHlink>
        <a:srgbClr val="A5A5A5"/>
      </a:folHlink>
    </a:clrScheme>
    <a:fontScheme name="Segoe">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rtlCol="0">
        <a:spAutoFit/>
      </a:bodyPr>
      <a:lstStyle>
        <a:defPPr>
          <a:defRPr sz="3200" dirty="0" smtClean="0">
            <a:effectLst>
              <a:outerShdw blurRad="38100" dist="38100" dir="2700000" algn="tl">
                <a:srgbClr val="000000">
                  <a:alpha val="43137"/>
                </a:srgbClr>
              </a:outerShdw>
            </a:effectLst>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TechEd2012_WindowsAzure_Template_16x9">
  <a:themeElements>
    <a:clrScheme name="TechEd 2012 Windows Azure 16x9">
      <a:dk1>
        <a:srgbClr val="000000"/>
      </a:dk1>
      <a:lt1>
        <a:srgbClr val="FFFFFF"/>
      </a:lt1>
      <a:dk2>
        <a:srgbClr val="363535"/>
      </a:dk2>
      <a:lt2>
        <a:srgbClr val="80BEE4"/>
      </a:lt2>
      <a:accent1>
        <a:srgbClr val="3397D3"/>
      </a:accent1>
      <a:accent2>
        <a:srgbClr val="E7B921"/>
      </a:accent2>
      <a:accent3>
        <a:srgbClr val="94C949"/>
      </a:accent3>
      <a:accent4>
        <a:srgbClr val="ED5326"/>
      </a:accent4>
      <a:accent5>
        <a:srgbClr val="3BBEB4"/>
      </a:accent5>
      <a:accent6>
        <a:srgbClr val="8E499C"/>
      </a:accent6>
      <a:hlink>
        <a:srgbClr val="3BBEB4"/>
      </a:hlink>
      <a:folHlink>
        <a:srgbClr val="3397D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Glowing puzzle pieces design template</Template>
  <TotalTime>42816</TotalTime>
  <Words>854</Words>
  <Application>Microsoft Office PowerPoint</Application>
  <PresentationFormat>On-screen Show (4:3)</PresentationFormat>
  <Paragraphs>161</Paragraphs>
  <Slides>24</Slides>
  <Notes>17</Notes>
  <HiddenSlides>2</HiddenSlides>
  <MMClips>0</MMClips>
  <ScaleCrop>false</ScaleCrop>
  <HeadingPairs>
    <vt:vector size="6" baseType="variant">
      <vt:variant>
        <vt:lpstr>Theme</vt:lpstr>
      </vt:variant>
      <vt:variant>
        <vt:i4>11</vt:i4>
      </vt:variant>
      <vt:variant>
        <vt:lpstr>Embedded OLE Servers</vt:lpstr>
      </vt:variant>
      <vt:variant>
        <vt:i4>2</vt:i4>
      </vt:variant>
      <vt:variant>
        <vt:lpstr>Slide Titles</vt:lpstr>
      </vt:variant>
      <vt:variant>
        <vt:i4>24</vt:i4>
      </vt:variant>
    </vt:vector>
  </HeadingPairs>
  <TitlesOfParts>
    <vt:vector size="37" baseType="lpstr">
      <vt:lpstr>Custom Design</vt:lpstr>
      <vt:lpstr>2_Blends</vt:lpstr>
      <vt:lpstr>MS_Mix_Template_4-3_Format</vt:lpstr>
      <vt:lpstr>Office Theme</vt:lpstr>
      <vt:lpstr>1_Custom Design</vt:lpstr>
      <vt:lpstr>MS1444_Windows Azure Template 16x9_r08a</vt:lpstr>
      <vt:lpstr>Accent Color Transition Slides</vt:lpstr>
      <vt:lpstr>TechEd2012_WindowsAzure_Template_16x9</vt:lpstr>
      <vt:lpstr>Windows_Azure_DevCamp_16x9_Template - FINAL2</vt:lpstr>
      <vt:lpstr>TechEd_2012_Template_16x9</vt:lpstr>
      <vt:lpstr>Rise .ppt theme</vt:lpstr>
      <vt:lpstr>think-cell Slide</vt:lpstr>
      <vt:lpstr>Acrobat Document</vt:lpstr>
      <vt:lpstr>WIFI Access</vt:lpstr>
      <vt:lpstr>TypeScript: Not Your Father’s JavaScript </vt:lpstr>
      <vt:lpstr>Introductions</vt:lpstr>
      <vt:lpstr>PowerPoint Presentation</vt:lpstr>
      <vt:lpstr>Welcome</vt:lpstr>
      <vt:lpstr>Our Website</vt:lpstr>
      <vt:lpstr>Agenda</vt:lpstr>
      <vt:lpstr>User Group Business</vt:lpstr>
      <vt:lpstr>Paperwork</vt:lpstr>
      <vt:lpstr>Upcoming Meetings</vt:lpstr>
      <vt:lpstr>Upcoming Meetings</vt:lpstr>
      <vt:lpstr>Later Tonight</vt:lpstr>
      <vt:lpstr>Announcements</vt:lpstr>
      <vt:lpstr>Visual Studio 2012 Update 2 (4/4/2013)</vt:lpstr>
      <vt:lpstr>10-Year Extravaganza Party!</vt:lpstr>
      <vt:lpstr>Book Club Dinner</vt:lpstr>
      <vt:lpstr>Big D Conference</vt:lpstr>
      <vt:lpstr>FREE Online Training</vt:lpstr>
      <vt:lpstr>PowerPoint Presentation</vt:lpstr>
      <vt:lpstr>WebsiteSpark</vt:lpstr>
      <vt:lpstr>Microsoft BizSpark</vt:lpstr>
      <vt:lpstr>Microsoft BizSpark Requirements</vt:lpstr>
      <vt:lpstr>PowerPoint Presentation</vt:lpstr>
      <vt:lpstr>Shawn Weisfeld </vt:lpstr>
    </vt:vector>
  </TitlesOfParts>
  <Company>One Stop Designs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 Authorized Customer</dc:creator>
  <cp:lastModifiedBy>Toi B Wright</cp:lastModifiedBy>
  <cp:revision>749</cp:revision>
  <cp:lastPrinted>2013-05-28T15:17:27Z</cp:lastPrinted>
  <dcterms:created xsi:type="dcterms:W3CDTF">2006-04-24T23:17:23Z</dcterms:created>
  <dcterms:modified xsi:type="dcterms:W3CDTF">2013-06-25T17:00:02Z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TC011407991033</vt:lpwstr>
  </property>
</Properties>
</file>